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custDataLst>
    <p:tags r:id="rId9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3" autoAdjust="0"/>
    <p:restoredTop sz="94660"/>
  </p:normalViewPr>
  <p:slideViewPr>
    <p:cSldViewPr>
      <p:cViewPr>
        <p:scale>
          <a:sx n="75" d="100"/>
          <a:sy n="75" d="100"/>
        </p:scale>
        <p:origin x="-1020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261D0-50F8-4B75-A93D-4B4A76F8BC15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E7B9B-87D8-406B-8803-06C9E20E2E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73742-5B1B-4C43-86D1-FC77400D601A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6F333-94B9-4C3F-83F9-F7CBEE7C7B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720EE-F2FF-471F-892F-42A00068A42B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80E13-2AFF-4CDB-9FED-CC7276CAC9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0F885-4E87-49EA-87C0-F596076E94DB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11438-0D28-43FE-B111-65DB52C842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7D3A9-522C-44F7-B3BE-2C6E1926D4E9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23611-DDDF-4B7B-9BEB-3EA37583FA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6DADB-F493-4680-B39E-91E35928E132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93312-1418-4245-9119-5FB3839FF7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425EA-A312-447C-83BB-5B46A56C2B96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1086-5553-440A-98E9-E4D646E1FE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36BF7-7E8B-4BE0-8E67-8D3997C09902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60B81-D4D8-4046-8867-2100534B61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34691-B99D-4134-A951-85BA8F0CA4B1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ED5E1-ABC4-4B75-B5FF-117F7A62DA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8212C-4E32-4C67-9B29-FA84342B8DB4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99B11-424C-4261-8D51-E61A9BDBA0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673DC-D0C9-49D5-B480-A373E40C8F78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4C8FD-F5AF-4605-AF66-4C1EDBFBFE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3CBB96-0829-435D-A40D-0EA11DF320F6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2540971-FF9A-4CFC-89F7-564177EE7F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3" r:id="rId2"/>
    <p:sldLayoutId id="2147483745" r:id="rId3"/>
    <p:sldLayoutId id="2147483742" r:id="rId4"/>
    <p:sldLayoutId id="2147483741" r:id="rId5"/>
    <p:sldLayoutId id="2147483740" r:id="rId6"/>
    <p:sldLayoutId id="2147483739" r:id="rId7"/>
    <p:sldLayoutId id="2147483738" r:id="rId8"/>
    <p:sldLayoutId id="2147483746" r:id="rId9"/>
    <p:sldLayoutId id="2147483737" r:id="rId10"/>
    <p:sldLayoutId id="2147483736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188" y="5202238"/>
            <a:ext cx="8529637" cy="1395412"/>
          </a:xfrm>
        </p:spPr>
        <p:txBody>
          <a:bodyPr/>
          <a:lstStyle/>
          <a:p>
            <a:r>
              <a:rPr lang="ru-RU" sz="2400" smtClean="0"/>
              <a:t>Асханалық ыдыс аяқтар мен приборлардың түрлерімен сипаттамасы</a:t>
            </a:r>
          </a:p>
          <a:p>
            <a:r>
              <a:rPr lang="kk-KZ" sz="2400" smtClean="0"/>
              <a:t>                                                  </a:t>
            </a:r>
            <a:endParaRPr lang="ru-RU" sz="240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63" y="3132138"/>
            <a:ext cx="7175500" cy="1793875"/>
          </a:xfrm>
        </p:spPr>
        <p:txBody>
          <a:bodyPr/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13315" name="Picture 2" descr="C:\Users\PC\Desktop\ccs17-lifesty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5888"/>
            <a:ext cx="8856662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Объект 2"/>
          <p:cNvSpPr>
            <a:spLocks noGrp="1"/>
          </p:cNvSpPr>
          <p:nvPr>
            <p:ph sz="quarter" idx="13"/>
          </p:nvPr>
        </p:nvSpPr>
        <p:spPr>
          <a:xfrm>
            <a:off x="323850" y="3933825"/>
            <a:ext cx="8351838" cy="2663825"/>
          </a:xfrm>
        </p:spPr>
        <p:txBody>
          <a:bodyPr/>
          <a:lstStyle/>
          <a:p>
            <a:r>
              <a:rPr lang="ru-RU" b="1" smtClean="0">
                <a:solidFill>
                  <a:schemeClr val="tx1"/>
                </a:solidFill>
              </a:rPr>
              <a:t>Ыдыс-аяқ</a:t>
            </a:r>
            <a:r>
              <a:rPr lang="ru-RU" smtClean="0">
                <a:solidFill>
                  <a:schemeClr val="tx1"/>
                </a:solidFill>
              </a:rPr>
              <a:t> - күнделікті тамақты дайындап, ішіп-жеу барысында пайдаланылатын тұрмыстық заттар жиынтығы. Ыдыс-аяқ қолдану жағдайына байланысты - тамақ дайындайтын: </a:t>
            </a:r>
            <a:r>
              <a:rPr lang="kk-KZ" smtClean="0">
                <a:solidFill>
                  <a:schemeClr val="tx1"/>
                </a:solidFill>
              </a:rPr>
              <a:t>табалар, қазан, ожау, кәкпір </a:t>
            </a:r>
          </a:p>
          <a:p>
            <a:r>
              <a:rPr lang="ru-RU" smtClean="0">
                <a:solidFill>
                  <a:schemeClr val="tx1"/>
                </a:solidFill>
              </a:rPr>
              <a:t>тамақ қабылдайтын:тәрелкелер, қасық, шанышқы, кесе, стақан, ,табақ және тамақ сақтауға арналған ыдыстар деп бөлінеді.</a:t>
            </a:r>
          </a:p>
        </p:txBody>
      </p:sp>
      <p:pic>
        <p:nvPicPr>
          <p:cNvPr id="14338" name="Picture 2" descr="C:\Users\PC\Desktop\1435242639_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188913"/>
            <a:ext cx="476250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C:\Users\PC\Desktop\350px-Ыдыс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0" y="188913"/>
            <a:ext cx="4084638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288" y="333375"/>
            <a:ext cx="8229600" cy="5792788"/>
          </a:xfrm>
        </p:spPr>
        <p:txBody>
          <a:bodyPr rtlCol="0">
            <a:normAutofit/>
          </a:bodyPr>
          <a:lstStyle/>
          <a:p>
            <a:pPr marL="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Асханалық ыдыстар қызметіне қарай бөлінеді: басытқыларға арналған тәрелкелер; екінші тағамға арналған тәрелкелер; нанға, ұннан жасалған аспаздық  тағамдарға және ыстық сусынға арналған ыдыс-аяқтар.</a:t>
            </a:r>
          </a:p>
          <a:p>
            <a:pPr marL="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Басытқыларға арналған ыдыстар: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басытқы салатын </a:t>
            </a:r>
            <a:r>
              <a:rPr lang="kk-KZ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тәрелкелер</a:t>
            </a: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kk-KZ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салаттар, тұздалған тағамдар үшін шаршы пішінді ыдыстар;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kk-KZ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селедка салатын ыдыстар;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kk-KZ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салқын тұздықтаар, қаймақ құятын ыдыстар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8313" y="2852738"/>
            <a:ext cx="8229600" cy="3457575"/>
          </a:xfrm>
        </p:spPr>
        <p:txBody>
          <a:bodyPr rtlCol="0">
            <a:normAutofit/>
          </a:bodyPr>
          <a:lstStyle/>
          <a:p>
            <a:pPr marL="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Ыстық сусындарға арналған ыдыстар: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kk-KZ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шай, кофе, какао кішкене тәрелкесі бар шыны аяқ;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kk-KZ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қайнаған суға арналған шайнек;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kk-KZ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шай ішетін кеселер; 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сүт құйғыш;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kk-KZ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қант салғыш;</a:t>
            </a:r>
          </a:p>
          <a:p>
            <a:pPr marL="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Асханалық құралдар негізгі және көмекші болып екіге бөлінеді.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6387" name="Picture 3" descr="C:\Users\PC\Desktop\imgpreview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60350"/>
            <a:ext cx="367347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2" descr="C:\Users\PC\Desktop\imgpreview (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60350"/>
            <a:ext cx="4248150" cy="238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188" y="2997200"/>
            <a:ext cx="8075612" cy="3095625"/>
          </a:xfrm>
        </p:spPr>
        <p:txBody>
          <a:bodyPr rtlCol="0">
            <a:normAutofit/>
          </a:bodyPr>
          <a:lstStyle/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Бірінші тағамды ұсынуға арналған ыдыстар: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kk-KZ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көже, сорпа құятын ыдыстар;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kk-KZ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сорпа құятын қақпақты ыдыстар;</a:t>
            </a:r>
          </a:p>
          <a:p>
            <a:pPr marL="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Екінші тағамды ұсынуға арналған ыдыстар: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*ет, балық , құс тағамдары үшін асханалық кішкене тәрелкелер;</a:t>
            </a:r>
          </a:p>
          <a:p>
            <a:pPr marL="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*көкеніс, құс тағамдары үшін дөңгелек үлкен тәрелкеллер.</a:t>
            </a:r>
          </a:p>
        </p:txBody>
      </p:sp>
      <p:pic>
        <p:nvPicPr>
          <p:cNvPr id="17411" name="Picture 2" descr="C:\Users\PC\Desktop\posuda-dlya-kukhni-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260350"/>
            <a:ext cx="6048375" cy="271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333375"/>
            <a:ext cx="8229600" cy="5792788"/>
          </a:xfrm>
        </p:spPr>
        <p:txBody>
          <a:bodyPr rtlCol="0">
            <a:normAutofit/>
          </a:bodyPr>
          <a:lstStyle/>
          <a:p>
            <a:pPr marL="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Негізгі ыдыстар тамақ ішу үшін, ал көмекші құралдар тамақ салу үшін қажет.</a:t>
            </a:r>
          </a:p>
          <a:p>
            <a:pPr marL="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Негізгі асханалық құралдар: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Бірінші тағамдарға және басқаларға арналған асханалық қасық;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Шайға, сүт қосылған кофеге арналған шай қасық; екінші ыстық тағамдарға арналған шанышқы;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Басытқылар мен салқын тағамдарға арналған шанышқы;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Десерттік шанышқы-басытқыларға арналған шанышқыдан жіңішке жіне кішірек;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Ет тағамдарын турауына арналған асханалық пышақ;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kk-KZ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Басытқыларға арналған пышақ-асханалық пышақтан кішірек, ал десерттік тағамдарға қойылатын пышақ одан да кішірек болады;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Users\PC\Desktop\65343084_w640_h2048_15._posuda_bel__t_ot_50tg.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333375"/>
            <a:ext cx="8235950" cy="59023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b21461fb7e5dfce225ea97fbd290bd1b04cd9"/>
</p:tagLst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121</TotalTime>
  <Words>215</Words>
  <Application>Microsoft Office PowerPoint</Application>
  <PresentationFormat>Экран (4:3)</PresentationFormat>
  <Paragraphs>31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Trebuchet MS</vt:lpstr>
      <vt:lpstr>Arial</vt:lpstr>
      <vt:lpstr>Georgia</vt:lpstr>
      <vt:lpstr>Calibri</vt:lpstr>
      <vt:lpstr>Воздушный поток</vt:lpstr>
      <vt:lpstr>Воздушный поток</vt:lpstr>
      <vt:lpstr>Воздушный поток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Фариза Баттал</dc:creator>
  <cp:lastModifiedBy>Ural</cp:lastModifiedBy>
  <cp:revision>13</cp:revision>
  <dcterms:created xsi:type="dcterms:W3CDTF">2018-12-10T12:03:04Z</dcterms:created>
  <dcterms:modified xsi:type="dcterms:W3CDTF">2019-04-15T09:53:03Z</dcterms:modified>
</cp:coreProperties>
</file>