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custDataLst>
    <p:tags r:id="rId11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002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57BC9-5389-4865-A0F7-1C3827A32D44}" type="datetimeFigureOut">
              <a:rPr lang="ru-RU"/>
              <a:pPr>
                <a:defRPr/>
              </a:pPr>
              <a:t>15.04.2019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DBD25-0419-4162-9065-E68F0EFBFD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822FC-30A2-471E-AE47-9D374C9735E7}" type="datetimeFigureOut">
              <a:rPr lang="ru-RU"/>
              <a:pPr>
                <a:defRPr/>
              </a:pPr>
              <a:t>15.04.2019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852D5-43DA-40B3-B20D-6BD0946A41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1B7D8-1EF9-430F-8F8B-9D8B78614012}" type="datetimeFigureOut">
              <a:rPr lang="ru-RU"/>
              <a:pPr>
                <a:defRPr/>
              </a:pPr>
              <a:t>15.04.2019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AF9A7-96BB-4FD3-8AF4-E1F1C935AF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FFF1A-9B28-42A2-989F-8D868413E89E}" type="datetimeFigureOut">
              <a:rPr lang="ru-RU"/>
              <a:pPr>
                <a:defRPr/>
              </a:pPr>
              <a:t>15.04.2019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3388C-AA29-4CCA-9F73-5AFD38D296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A43FEF-E49C-4AB4-93C3-CE469CFC3562}" type="datetimeFigureOut">
              <a:rPr lang="ru-RU"/>
              <a:pPr>
                <a:defRPr/>
              </a:pPr>
              <a:t>15.04.2019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27534-9C31-4E6F-BC1C-3A734A2200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0B853-C95F-44AF-9599-270833B984FD}" type="datetimeFigureOut">
              <a:rPr lang="ru-RU"/>
              <a:pPr>
                <a:defRPr/>
              </a:pPr>
              <a:t>15.04.2019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33B45-02AD-4A7E-81DB-4F5B3CA6EF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2124A-B826-409D-8BB1-1DE1BD2CE7CA}" type="datetimeFigureOut">
              <a:rPr lang="ru-RU"/>
              <a:pPr>
                <a:defRPr/>
              </a:pPr>
              <a:t>15.04.2019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0FC702-DBD4-4C54-82D1-AEB10C64E6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8A9DB-5581-45A4-9DB8-96621410D021}" type="datetimeFigureOut">
              <a:rPr lang="ru-RU"/>
              <a:pPr>
                <a:defRPr/>
              </a:pPr>
              <a:t>15.04.2019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A4DF5-37A7-4A82-95A0-09528975ED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F76CA-59E6-47D9-8453-1F1716AF65CD}" type="datetimeFigureOut">
              <a:rPr lang="ru-RU"/>
              <a:pPr>
                <a:defRPr/>
              </a:pPr>
              <a:t>15.04.2019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A4887-9B09-4C4A-931C-68EBAEBD2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C0CAD-35A7-44B8-AD04-6E1FF21CDAD3}" type="datetimeFigureOut">
              <a:rPr lang="ru-RU"/>
              <a:pPr>
                <a:defRPr/>
              </a:pPr>
              <a:t>15.04.2019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3B52F-2C73-4CA2-988C-9937E132FF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EF590-D51F-43D5-A043-D0DA531DEC0E}" type="datetimeFigureOut">
              <a:rPr lang="ru-RU"/>
              <a:pPr>
                <a:defRPr/>
              </a:pPr>
              <a:t>15.04.2019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AB4CB-5F4E-4CE6-A51A-FC40ED2B39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00B1B16-2D5F-43BE-B5CD-4862485263AC}" type="datetimeFigureOut">
              <a:rPr lang="ru-RU"/>
              <a:pPr>
                <a:defRPr/>
              </a:pPr>
              <a:t>15.04.2019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60EE3DE-C3DF-446C-A9E3-7F4C795AA3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7" r:id="rId3"/>
    <p:sldLayoutId id="2147483694" r:id="rId4"/>
    <p:sldLayoutId id="2147483693" r:id="rId5"/>
    <p:sldLayoutId id="2147483692" r:id="rId6"/>
    <p:sldLayoutId id="2147483691" r:id="rId7"/>
    <p:sldLayoutId id="2147483690" r:id="rId8"/>
    <p:sldLayoutId id="2147483698" r:id="rId9"/>
    <p:sldLayoutId id="2147483689" r:id="rId10"/>
    <p:sldLayoutId id="2147483688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00113" y="0"/>
            <a:ext cx="7772400" cy="41433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pic>
        <p:nvPicPr>
          <p:cNvPr id="1331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9400" cy="557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99533" y="2497435"/>
            <a:ext cx="8017963" cy="34163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k-KZ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k-KZ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k-KZ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Вагон-мейрамханалар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9264" y="5170681"/>
            <a:ext cx="6512511" cy="1142999"/>
          </a:xfrm>
        </p:spPr>
        <p:txBody>
          <a:bodyPr>
            <a:normAutofit/>
          </a:bodyPr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kk-KZ" sz="1800" dirty="0" smtClean="0"/>
              <a:t>Вагон-мейрамханалар- көбінесе темір жолдарда орналасады.Ол бір күннен аса жолда келе жатқан жолаушыларға қызмет көрсетеді.</a:t>
            </a:r>
            <a:endParaRPr lang="ru-RU" sz="1800" dirty="0"/>
          </a:p>
        </p:txBody>
      </p:sp>
      <p:pic>
        <p:nvPicPr>
          <p:cNvPr id="14338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185738"/>
            <a:ext cx="8569325" cy="46831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</p:spPr>
        <p:txBody>
          <a:bodyPr>
            <a:normAutofit/>
          </a:bodyPr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1800" kern="100" dirty="0"/>
              <a:t> </a:t>
            </a:r>
            <a:r>
              <a:rPr lang="ru-RU" sz="1800" kern="100" dirty="0" err="1"/>
              <a:t>Ең</a:t>
            </a:r>
            <a:r>
              <a:rPr lang="ru-RU" sz="1800" kern="100" dirty="0"/>
              <a:t> </a:t>
            </a:r>
            <a:r>
              <a:rPr lang="ru-RU" sz="1800" kern="100" dirty="0" err="1"/>
              <a:t>алғашқы</a:t>
            </a:r>
            <a:r>
              <a:rPr lang="ru-RU" sz="1800" kern="100" dirty="0"/>
              <a:t> </a:t>
            </a:r>
            <a:r>
              <a:rPr lang="ru-RU" sz="1800" kern="100" dirty="0" smtClean="0"/>
              <a:t>вагон-</a:t>
            </a:r>
            <a:r>
              <a:rPr lang="ru-RU" sz="1800" kern="100" dirty="0" err="1" smtClean="0"/>
              <a:t>мейрамханалар</a:t>
            </a:r>
            <a:r>
              <a:rPr lang="ru-RU" sz="1800" kern="100" dirty="0" smtClean="0"/>
              <a:t> </a:t>
            </a:r>
            <a:r>
              <a:rPr lang="ru-RU" sz="1800" kern="100" dirty="0" err="1"/>
              <a:t>Швейцариядағы</a:t>
            </a:r>
            <a:r>
              <a:rPr lang="ru-RU" sz="1800" kern="100" dirty="0"/>
              <a:t> </a:t>
            </a:r>
            <a:r>
              <a:rPr lang="ru-RU" sz="1800" kern="100" dirty="0" err="1"/>
              <a:t>қымбат</a:t>
            </a:r>
            <a:r>
              <a:rPr lang="ru-RU" sz="1800" kern="100" dirty="0"/>
              <a:t> </a:t>
            </a:r>
            <a:r>
              <a:rPr lang="ru-RU" sz="1800" kern="100" dirty="0" err="1" smtClean="0"/>
              <a:t>халықаралық</a:t>
            </a:r>
            <a:r>
              <a:rPr lang="ru-RU" sz="1800" kern="100" dirty="0"/>
              <a:t> </a:t>
            </a:r>
            <a:r>
              <a:rPr lang="ru-RU" sz="1800" kern="100" dirty="0" err="1" smtClean="0"/>
              <a:t>поездарда</a:t>
            </a:r>
            <a:r>
              <a:rPr lang="ru-RU" sz="1800" kern="100" dirty="0" smtClean="0"/>
              <a:t> </a:t>
            </a:r>
            <a:r>
              <a:rPr lang="ru-RU" sz="1800" kern="100" dirty="0" err="1"/>
              <a:t>жұмысын</a:t>
            </a:r>
            <a:r>
              <a:rPr lang="ru-RU" sz="1800" kern="100" dirty="0"/>
              <a:t> </a:t>
            </a:r>
            <a:r>
              <a:rPr lang="ru-RU" sz="1800" kern="100" dirty="0" err="1"/>
              <a:t>атқарған</a:t>
            </a:r>
            <a:r>
              <a:rPr lang="ru-RU" sz="1800" kern="100" dirty="0"/>
              <a:t>, оны </a:t>
            </a:r>
            <a:r>
              <a:rPr lang="ru-RU" sz="1800" kern="100" dirty="0" err="1"/>
              <a:t>швейцариялық</a:t>
            </a:r>
            <a:r>
              <a:rPr lang="ru-RU" sz="1800" kern="100" dirty="0"/>
              <a:t> компания SSG </a:t>
            </a:r>
            <a:r>
              <a:rPr lang="ru-RU" sz="1800" kern="100" dirty="0" err="1" smtClean="0"/>
              <a:t>ашты</a:t>
            </a:r>
            <a:r>
              <a:rPr lang="ru-RU" sz="1800" kern="100" dirty="0" smtClean="0"/>
              <a:t>.</a:t>
            </a:r>
            <a:endParaRPr lang="ru-RU" sz="1800" kern="100" dirty="0"/>
          </a:p>
        </p:txBody>
      </p:sp>
      <p:pic>
        <p:nvPicPr>
          <p:cNvPr id="15362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1254125" y="731838"/>
            <a:ext cx="6178550" cy="34750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</p:spPr>
        <p:txBody>
          <a:bodyPr>
            <a:normAutofit fontScale="90000"/>
          </a:bodyPr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1800" dirty="0"/>
              <a:t>. </a:t>
            </a:r>
            <a:r>
              <a:rPr lang="ru-RU" sz="1800" dirty="0" err="1"/>
              <a:t>Бірінші</a:t>
            </a:r>
            <a:r>
              <a:rPr lang="ru-RU" sz="1800" dirty="0"/>
              <a:t> </a:t>
            </a:r>
            <a:r>
              <a:rPr lang="ru-RU" sz="1800" dirty="0" err="1"/>
              <a:t>дүниежүзілік</a:t>
            </a:r>
            <a:r>
              <a:rPr lang="ru-RU" sz="1800" dirty="0"/>
              <a:t> </a:t>
            </a:r>
            <a:r>
              <a:rPr lang="ru-RU" sz="1800" dirty="0" err="1"/>
              <a:t>соғыс</a:t>
            </a:r>
            <a:r>
              <a:rPr lang="ru-RU" sz="1800" dirty="0"/>
              <a:t> </a:t>
            </a:r>
            <a:r>
              <a:rPr lang="ru-RU" sz="1800" dirty="0" err="1"/>
              <a:t>кезінде</a:t>
            </a:r>
            <a:r>
              <a:rPr lang="ru-RU" sz="1800" dirty="0"/>
              <a:t> поезд </a:t>
            </a:r>
            <a:r>
              <a:rPr lang="ru-RU" sz="1800" dirty="0" err="1"/>
              <a:t>құрамындағы</a:t>
            </a:r>
            <a:r>
              <a:rPr lang="ru-RU" sz="1800" dirty="0"/>
              <a:t> </a:t>
            </a:r>
            <a:r>
              <a:rPr lang="ru-RU" sz="1800" dirty="0" err="1"/>
              <a:t>мейрамханалардағы</a:t>
            </a:r>
            <a:r>
              <a:rPr lang="ru-RU" sz="1800" dirty="0"/>
              <a:t> </a:t>
            </a:r>
            <a:r>
              <a:rPr lang="ru-RU" sz="1800" dirty="0" err="1"/>
              <a:t>қызмет</a:t>
            </a:r>
            <a:r>
              <a:rPr lang="ru-RU" sz="1800" dirty="0"/>
              <a:t> </a:t>
            </a:r>
            <a:r>
              <a:rPr lang="ru-RU" sz="1800" dirty="0" err="1"/>
              <a:t>деңгейі</a:t>
            </a:r>
            <a:r>
              <a:rPr lang="ru-RU" sz="1800" dirty="0"/>
              <a:t> </a:t>
            </a:r>
            <a:r>
              <a:rPr lang="ru-RU" sz="1800" dirty="0" err="1"/>
              <a:t>күрт</a:t>
            </a:r>
            <a:r>
              <a:rPr lang="ru-RU" sz="1800" dirty="0"/>
              <a:t> </a:t>
            </a:r>
            <a:r>
              <a:rPr lang="ru-RU" sz="1800" dirty="0" err="1"/>
              <a:t>төмендеп</a:t>
            </a:r>
            <a:r>
              <a:rPr lang="ru-RU" sz="1800" dirty="0"/>
              <a:t> </a:t>
            </a:r>
            <a:r>
              <a:rPr lang="ru-RU" sz="1800" dirty="0" err="1"/>
              <a:t>кетті</a:t>
            </a:r>
            <a:r>
              <a:rPr lang="ru-RU" sz="1800" dirty="0"/>
              <a:t>. </a:t>
            </a:r>
            <a:r>
              <a:rPr lang="ru-RU" sz="1800" dirty="0" err="1"/>
              <a:t>Бірақ</a:t>
            </a:r>
            <a:r>
              <a:rPr lang="ru-RU" sz="1800" dirty="0"/>
              <a:t>, инфляция мен </a:t>
            </a:r>
            <a:r>
              <a:rPr lang="ru-RU" sz="1800" dirty="0" err="1"/>
              <a:t>экономикалық</a:t>
            </a:r>
            <a:r>
              <a:rPr lang="ru-RU" sz="1800" dirty="0"/>
              <a:t> </a:t>
            </a:r>
            <a:r>
              <a:rPr lang="ru-RU" sz="1800" dirty="0" err="1"/>
              <a:t>кризиске</a:t>
            </a:r>
            <a:r>
              <a:rPr lang="ru-RU" sz="1800" dirty="0"/>
              <a:t> </a:t>
            </a:r>
            <a:r>
              <a:rPr lang="ru-RU" sz="1800" dirty="0" err="1"/>
              <a:t>қарамастан</a:t>
            </a:r>
            <a:r>
              <a:rPr lang="ru-RU" sz="1800" dirty="0"/>
              <a:t> </a:t>
            </a:r>
            <a:r>
              <a:rPr lang="ru-RU" sz="1800" dirty="0" err="1"/>
              <a:t>бұл</a:t>
            </a:r>
            <a:r>
              <a:rPr lang="ru-RU" sz="1800" dirty="0"/>
              <a:t> бизнес </a:t>
            </a:r>
            <a:r>
              <a:rPr lang="ru-RU" sz="1800" dirty="0" err="1"/>
              <a:t>түрі</a:t>
            </a:r>
            <a:r>
              <a:rPr lang="ru-RU" sz="1800" dirty="0"/>
              <a:t> </a:t>
            </a:r>
            <a:r>
              <a:rPr lang="ru-RU" sz="1800" dirty="0" err="1"/>
              <a:t>қайта</a:t>
            </a:r>
            <a:r>
              <a:rPr lang="ru-RU" sz="1800" dirty="0"/>
              <a:t> </a:t>
            </a:r>
            <a:r>
              <a:rPr lang="ru-RU" sz="1800" dirty="0" err="1"/>
              <a:t>жандана</a:t>
            </a:r>
            <a:r>
              <a:rPr lang="ru-RU" sz="1800" dirty="0"/>
              <a:t> </a:t>
            </a:r>
            <a:r>
              <a:rPr lang="ru-RU" sz="1800" dirty="0" err="1"/>
              <a:t>бастады</a:t>
            </a:r>
            <a:r>
              <a:rPr lang="ru-RU" sz="1800" dirty="0"/>
              <a:t>. </a:t>
            </a:r>
            <a:r>
              <a:rPr lang="ru-RU" sz="1800" dirty="0" err="1"/>
              <a:t>Дегенмен</a:t>
            </a:r>
            <a:r>
              <a:rPr lang="ru-RU" sz="1800" dirty="0"/>
              <a:t> де, вагон-</a:t>
            </a:r>
            <a:r>
              <a:rPr lang="ru-RU" sz="1800" dirty="0" err="1"/>
              <a:t>мейрамханалар</a:t>
            </a:r>
            <a:r>
              <a:rPr lang="ru-RU" sz="1800" dirty="0"/>
              <a:t> </a:t>
            </a:r>
            <a:r>
              <a:rPr lang="ru-RU" sz="1800" dirty="0" err="1"/>
              <a:t>барлық</a:t>
            </a:r>
            <a:r>
              <a:rPr lang="ru-RU" sz="1800" dirty="0"/>
              <a:t> </a:t>
            </a:r>
            <a:r>
              <a:rPr lang="ru-RU" sz="1800" dirty="0" err="1"/>
              <a:t>тұрғындарға</a:t>
            </a:r>
            <a:r>
              <a:rPr lang="ru-RU" sz="1800" dirty="0"/>
              <a:t> </a:t>
            </a:r>
            <a:r>
              <a:rPr lang="ru-RU" sz="1800" dirty="0" err="1"/>
              <a:t>қол</a:t>
            </a:r>
            <a:r>
              <a:rPr lang="ru-RU" sz="1800" dirty="0"/>
              <a:t> </a:t>
            </a:r>
            <a:r>
              <a:rPr lang="ru-RU" sz="1800" dirty="0" err="1"/>
              <a:t>жетерліктей</a:t>
            </a:r>
            <a:r>
              <a:rPr lang="ru-RU" sz="1800" dirty="0"/>
              <a:t> </a:t>
            </a:r>
            <a:r>
              <a:rPr lang="ru-RU" sz="1800" dirty="0" err="1"/>
              <a:t>емес</a:t>
            </a:r>
            <a:r>
              <a:rPr lang="ru-RU" sz="1800" dirty="0"/>
              <a:t>. </a:t>
            </a:r>
            <a:r>
              <a:rPr lang="ru-RU" sz="1800" dirty="0" err="1"/>
              <a:t>Қызмет</a:t>
            </a:r>
            <a:r>
              <a:rPr lang="ru-RU" sz="1800" dirty="0"/>
              <a:t> </a:t>
            </a:r>
            <a:r>
              <a:rPr lang="ru-RU" sz="1800" dirty="0" err="1"/>
              <a:t>көрсету</a:t>
            </a:r>
            <a:r>
              <a:rPr lang="ru-RU" sz="1800" dirty="0"/>
              <a:t> </a:t>
            </a:r>
            <a:r>
              <a:rPr lang="ru-RU" sz="1800" dirty="0" err="1"/>
              <a:t>түрі</a:t>
            </a:r>
            <a:r>
              <a:rPr lang="ru-RU" sz="1800" dirty="0"/>
              <a:t> </a:t>
            </a:r>
            <a:r>
              <a:rPr lang="ru-RU" sz="1800" dirty="0" err="1"/>
              <a:t>пассажирлер</a:t>
            </a:r>
            <a:r>
              <a:rPr lang="ru-RU" sz="1800" dirty="0"/>
              <a:t> </a:t>
            </a:r>
            <a:r>
              <a:rPr lang="ru-RU" sz="1800" dirty="0" err="1"/>
              <a:t>сұранысына</a:t>
            </a:r>
            <a:r>
              <a:rPr lang="ru-RU" sz="1800" dirty="0"/>
              <a:t> </a:t>
            </a:r>
            <a:r>
              <a:rPr lang="ru-RU" sz="1800" dirty="0" err="1"/>
              <a:t>байланысты</a:t>
            </a:r>
            <a:r>
              <a:rPr lang="ru-RU" sz="1800" dirty="0"/>
              <a:t> </a:t>
            </a:r>
            <a:r>
              <a:rPr lang="ru-RU" sz="1800" dirty="0" err="1"/>
              <a:t>болды</a:t>
            </a:r>
            <a:r>
              <a:rPr lang="ru-RU" sz="1800" dirty="0"/>
              <a:t>. </a:t>
            </a:r>
            <a:br>
              <a:rPr lang="ru-RU" sz="1800" dirty="0"/>
            </a:br>
            <a:endParaRPr lang="ru-RU" sz="1800" dirty="0"/>
          </a:p>
        </p:txBody>
      </p:sp>
      <p:pic>
        <p:nvPicPr>
          <p:cNvPr id="16386" name="Объект 7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333375"/>
            <a:ext cx="5976938" cy="38877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4801" y="4235643"/>
            <a:ext cx="6512511" cy="1143000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1800" dirty="0" smtClean="0">
                <a:effectLst/>
              </a:rPr>
              <a:t>1997 </a:t>
            </a:r>
            <a:r>
              <a:rPr lang="ru-RU" sz="1800" dirty="0">
                <a:effectLst/>
              </a:rPr>
              <a:t>ж. поезда </a:t>
            </a:r>
            <a:r>
              <a:rPr lang="ru-RU" sz="1800" dirty="0" err="1">
                <a:effectLst/>
              </a:rPr>
              <a:t>тамақтандырудың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жаңа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түрі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дами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бастады</a:t>
            </a:r>
            <a:r>
              <a:rPr lang="ru-RU" sz="1800" dirty="0">
                <a:effectLst/>
              </a:rPr>
              <a:t>. </a:t>
            </a:r>
            <a:r>
              <a:rPr lang="ru-RU" sz="1800" dirty="0" err="1">
                <a:effectLst/>
              </a:rPr>
              <a:t>Екі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этажды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поездарда</a:t>
            </a:r>
            <a:r>
              <a:rPr lang="ru-RU" sz="1800" dirty="0">
                <a:effectLst/>
              </a:rPr>
              <a:t> вагон-бистро </a:t>
            </a:r>
            <a:r>
              <a:rPr lang="ru-RU" sz="1800" dirty="0" err="1">
                <a:effectLst/>
              </a:rPr>
              <a:t>қызмет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етті</a:t>
            </a:r>
            <a:r>
              <a:rPr lang="ru-RU" sz="1800" dirty="0">
                <a:effectLst/>
              </a:rPr>
              <a:t>, </a:t>
            </a:r>
            <a:r>
              <a:rPr lang="ru-RU" sz="1800" dirty="0" err="1">
                <a:effectLst/>
              </a:rPr>
              <a:t>онда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ыстық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тамақтар</a:t>
            </a:r>
            <a:r>
              <a:rPr lang="ru-RU" sz="1800" dirty="0">
                <a:effectLst/>
              </a:rPr>
              <a:t>, </a:t>
            </a:r>
            <a:r>
              <a:rPr lang="ru-RU" sz="1800" dirty="0" err="1">
                <a:effectLst/>
              </a:rPr>
              <a:t>салқын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тістемелер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ұсынылды</a:t>
            </a:r>
            <a:r>
              <a:rPr lang="ru-RU" sz="1800" dirty="0">
                <a:effectLst/>
              </a:rPr>
              <a:t>. </a:t>
            </a:r>
            <a:r>
              <a:rPr lang="ru-RU" sz="1800" dirty="0" err="1">
                <a:effectLst/>
              </a:rPr>
              <a:t>Мұндай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поездар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Германияда</a:t>
            </a:r>
            <a:r>
              <a:rPr lang="ru-RU" sz="1800" dirty="0">
                <a:effectLst/>
              </a:rPr>
              <a:t>, </a:t>
            </a:r>
            <a:r>
              <a:rPr lang="ru-RU" sz="1800" dirty="0" err="1">
                <a:effectLst/>
              </a:rPr>
              <a:t>Францияда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бастау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алды</a:t>
            </a:r>
            <a:r>
              <a:rPr lang="ru-RU" sz="1800" dirty="0">
                <a:effectLst/>
              </a:rPr>
              <a:t>. 2000 ж. </a:t>
            </a:r>
            <a:r>
              <a:rPr lang="ru-RU" sz="1800" dirty="0" err="1">
                <a:effectLst/>
              </a:rPr>
              <a:t>бастап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барлық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поездардағы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Minibar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арбашалар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жаңа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Railbar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арбашысына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ауыстырылды</a:t>
            </a:r>
            <a:r>
              <a:rPr lang="ru-RU" sz="1800" dirty="0">
                <a:effectLst/>
              </a:rPr>
              <a:t>. </a:t>
            </a:r>
            <a:r>
              <a:rPr lang="ru-RU" sz="1800" dirty="0" err="1">
                <a:effectLst/>
              </a:rPr>
              <a:t>Пассажирлерге</a:t>
            </a:r>
            <a:r>
              <a:rPr lang="ru-RU" sz="1800" dirty="0">
                <a:effectLst/>
              </a:rPr>
              <a:t> 60 </a:t>
            </a:r>
            <a:r>
              <a:rPr lang="ru-RU" sz="1800" dirty="0" err="1">
                <a:effectLst/>
              </a:rPr>
              <a:t>тамақ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түрі</a:t>
            </a:r>
            <a:r>
              <a:rPr lang="ru-RU" sz="1800" dirty="0">
                <a:effectLst/>
              </a:rPr>
              <a:t>, шарап, </a:t>
            </a:r>
            <a:r>
              <a:rPr lang="ru-RU" sz="1800" dirty="0" err="1">
                <a:effectLst/>
              </a:rPr>
              <a:t>салқын</a:t>
            </a:r>
            <a:r>
              <a:rPr lang="ru-RU" sz="1800" dirty="0">
                <a:effectLst/>
              </a:rPr>
              <a:t> сыра </a:t>
            </a:r>
            <a:r>
              <a:rPr lang="ru-RU" sz="1800" dirty="0" err="1">
                <a:effectLst/>
              </a:rPr>
              <a:t>және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басқа</a:t>
            </a:r>
            <a:r>
              <a:rPr lang="ru-RU" sz="1800" dirty="0">
                <a:effectLst/>
              </a:rPr>
              <a:t> да </a:t>
            </a:r>
            <a:r>
              <a:rPr lang="ru-RU" sz="1800" dirty="0" err="1">
                <a:effectLst/>
              </a:rPr>
              <a:t>сусындар</a:t>
            </a:r>
            <a:r>
              <a:rPr lang="ru-RU" sz="1800" dirty="0">
                <a:effectLst/>
              </a:rPr>
              <a:t> </a:t>
            </a:r>
            <a:r>
              <a:rPr lang="ru-RU" sz="1800" dirty="0" err="1">
                <a:effectLst/>
              </a:rPr>
              <a:t>ұсынылады</a:t>
            </a:r>
            <a:r>
              <a:rPr lang="ru-RU" sz="1800" dirty="0">
                <a:effectLst/>
              </a:rPr>
              <a:t>. </a:t>
            </a:r>
            <a:br>
              <a:rPr lang="ru-RU" sz="1800" dirty="0">
                <a:effectLst/>
              </a:rPr>
            </a:br>
            <a:endParaRPr lang="ru-RU" sz="1800" dirty="0"/>
          </a:p>
        </p:txBody>
      </p:sp>
      <p:pic>
        <p:nvPicPr>
          <p:cNvPr id="17410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1403350" y="404813"/>
            <a:ext cx="6408738" cy="37449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6089" y="4673004"/>
            <a:ext cx="6512511" cy="1440160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kk-KZ" sz="1800" dirty="0" smtClean="0"/>
              <a:t>Вагон-мейрамханалар-  поезд түрлеріне қарай әртүрлі болады. Мейрамханалардың</a:t>
            </a:r>
            <a:br>
              <a:rPr lang="kk-KZ" sz="1800" dirty="0" smtClean="0"/>
            </a:br>
            <a:r>
              <a:rPr lang="kk-KZ" sz="1800" dirty="0" smtClean="0"/>
              <a:t>бағасыда,ішіндегі тамақ түрлеріде поездардың түрлеріне байланысты болады.</a:t>
            </a:r>
            <a:endParaRPr lang="ru-RU" sz="1800" dirty="0"/>
          </a:p>
        </p:txBody>
      </p:sp>
      <p:pic>
        <p:nvPicPr>
          <p:cNvPr id="1843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1476375" y="404813"/>
            <a:ext cx="6480175" cy="38020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0339" y="4451543"/>
            <a:ext cx="6512511" cy="1143000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kk-KZ" sz="1800" dirty="0" smtClean="0"/>
              <a:t>Қымбат вагондар мейрамханаларында арнайы даяшы қызмет көрсетеді.</a:t>
            </a:r>
            <a:endParaRPr lang="ru-RU" sz="1800" dirty="0"/>
          </a:p>
        </p:txBody>
      </p:sp>
      <p:pic>
        <p:nvPicPr>
          <p:cNvPr id="19458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1258888" y="333375"/>
            <a:ext cx="6697662" cy="38877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2752" y="4259456"/>
            <a:ext cx="6512510" cy="1143000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kk-KZ" sz="1800" dirty="0" smtClean="0"/>
              <a:t>Вагон мейрамханалардың ас мәзіріне салқын жеңіл тағамдар,бірінші және екінші тағамдар, ыстық сусындар,кешенді түскі мәзірі, сонымен қатар арналған  тағам пакеті, кондитер бұйымдары,  жемістер,шырындар,итнералды және жеміс шырындары,барлық ваондарда сатылатын сусындар кіреді.</a:t>
            </a:r>
            <a:endParaRPr lang="ru-RU" sz="1800" dirty="0"/>
          </a:p>
        </p:txBody>
      </p:sp>
      <p:pic>
        <p:nvPicPr>
          <p:cNvPr id="20482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2051050" y="549275"/>
            <a:ext cx="5213350" cy="34750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4801" y="4378518"/>
            <a:ext cx="6512511" cy="1143000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kk-KZ" sz="1800" dirty="0" smtClean="0"/>
              <a:t>Вагон-мейрамханалар  ынғайлы, жарық,қызмет сапасы жоғары, тамақтардың бағасы тұтынушыға қолжетімді болуы қажет.</a:t>
            </a:r>
            <a:endParaRPr lang="ru-RU" sz="1800" dirty="0"/>
          </a:p>
        </p:txBody>
      </p:sp>
      <p:pic>
        <p:nvPicPr>
          <p:cNvPr id="21506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1403350" y="620713"/>
            <a:ext cx="6480175" cy="3409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82c4991f1f892b1dcd0c11e55e3cd693968cab"/>
</p:tagLst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92</TotalTime>
  <Words>0</Words>
  <Application>Microsoft Office PowerPoint</Application>
  <PresentationFormat>Экран (4:3)</PresentationFormat>
  <Paragraphs>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Trebuchet MS</vt:lpstr>
      <vt:lpstr>Arial</vt:lpstr>
      <vt:lpstr>Georgia</vt:lpstr>
      <vt:lpstr>Calibri</vt:lpstr>
      <vt:lpstr>Воздушный поток</vt:lpstr>
      <vt:lpstr>Воздушный поток</vt:lpstr>
      <vt:lpstr>Воздушный поток</vt:lpstr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Тұраш Айдана</dc:title>
  <dc:creator>Фариза Баттал</dc:creator>
  <cp:lastModifiedBy>Ural</cp:lastModifiedBy>
  <cp:revision>13</cp:revision>
  <dcterms:created xsi:type="dcterms:W3CDTF">2018-10-15T11:31:23Z</dcterms:created>
  <dcterms:modified xsi:type="dcterms:W3CDTF">2019-04-15T09:50:44Z</dcterms:modified>
</cp:coreProperties>
</file>