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2" r:id="rId1"/>
  </p:sldMasterIdLst>
  <p:sldIdLst>
    <p:sldId id="257" r:id="rId2"/>
    <p:sldId id="258" r:id="rId3"/>
    <p:sldId id="259" r:id="rId4"/>
    <p:sldId id="260" r:id="rId5"/>
    <p:sldId id="261" r:id="rId6"/>
    <p:sldId id="263" r:id="rId7"/>
    <p:sldId id="264" r:id="rId8"/>
    <p:sldId id="265" r:id="rId9"/>
    <p:sldId id="266" r:id="rId10"/>
  </p:sldIdLst>
  <p:sldSz cx="12192000" cy="6858000"/>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p:scale>
          <a:sx n="73" d="100"/>
          <a:sy n="73" d="100"/>
        </p:scale>
        <p:origin x="-378" y="-22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solidFill>
          <a:schemeClr val="bg2">
            <a:lumMod val="75000"/>
          </a:schemeClr>
        </a:solidFill>
        <a:effectLst/>
      </p:bgPr>
    </p:bg>
    <p:spTree>
      <p:nvGrpSpPr>
        <p:cNvPr id="1" name=""/>
        <p:cNvGrpSpPr/>
        <p:nvPr/>
      </p:nvGrpSpPr>
      <p:grpSpPr>
        <a:xfrm>
          <a:off x="0" y="0"/>
          <a:ext cx="0" cy="0"/>
          <a:chOff x="0" y="0"/>
          <a:chExt cx="0" cy="0"/>
        </a:xfrm>
      </p:grpSpPr>
      <p:sp>
        <p:nvSpPr>
          <p:cNvPr id="4"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261872" y="758952"/>
            <a:ext cx="9418320" cy="4041648"/>
          </a:xfrm>
        </p:spPr>
        <p:txBody>
          <a:bodyPr/>
          <a:lstStyle>
            <a:lvl1pPr algn="l">
              <a:lnSpc>
                <a:spcPct val="85000"/>
              </a:lnSpc>
              <a:defRPr sz="7200" baseline="0">
                <a:solidFill>
                  <a:schemeClr val="tx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261872" y="4800600"/>
            <a:ext cx="9418320" cy="1691640"/>
          </a:xfrm>
        </p:spPr>
        <p:txBody>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5" name="Date Placeholder 3"/>
          <p:cNvSpPr>
            <a:spLocks noGrp="1"/>
          </p:cNvSpPr>
          <p:nvPr>
            <p:ph type="dt" sz="half" idx="10"/>
          </p:nvPr>
        </p:nvSpPr>
        <p:spPr/>
        <p:txBody>
          <a:bodyPr/>
          <a:lstStyle>
            <a:lvl1pPr>
              <a:defRPr smtClean="0">
                <a:solidFill>
                  <a:schemeClr val="tx1">
                    <a:lumMod val="50000"/>
                  </a:schemeClr>
                </a:solidFill>
              </a:defRPr>
            </a:lvl1pPr>
          </a:lstStyle>
          <a:p>
            <a:pPr>
              <a:defRPr/>
            </a:pPr>
            <a:fld id="{5C5C1E1C-FC2C-4966-933D-B451EFBEF071}" type="datetimeFigureOut">
              <a:rPr lang="ru-RU"/>
              <a:pPr>
                <a:defRPr/>
              </a:pPr>
              <a:t>15.04.2019</a:t>
            </a:fld>
            <a:endParaRPr lang="ru-RU"/>
          </a:p>
        </p:txBody>
      </p:sp>
      <p:sp>
        <p:nvSpPr>
          <p:cNvPr id="6" name="Footer Placeholder 4"/>
          <p:cNvSpPr>
            <a:spLocks noGrp="1"/>
          </p:cNvSpPr>
          <p:nvPr>
            <p:ph type="ftr" sz="quarter" idx="11"/>
          </p:nvPr>
        </p:nvSpPr>
        <p:spPr/>
        <p:txBody>
          <a:bodyPr/>
          <a:lstStyle>
            <a:lvl1pPr>
              <a:defRPr>
                <a:solidFill>
                  <a:schemeClr val="tx1">
                    <a:lumMod val="65000"/>
                  </a:schemeClr>
                </a:solidFill>
              </a:defRPr>
            </a:lvl1pPr>
          </a:lstStyle>
          <a:p>
            <a:pPr>
              <a:defRPr/>
            </a:pPr>
            <a:endParaRPr lang="ru-RU"/>
          </a:p>
        </p:txBody>
      </p:sp>
      <p:sp>
        <p:nvSpPr>
          <p:cNvPr id="7" name="Slide Number Placeholder 5"/>
          <p:cNvSpPr>
            <a:spLocks noGrp="1"/>
          </p:cNvSpPr>
          <p:nvPr>
            <p:ph type="sldNum" sz="quarter" idx="12"/>
          </p:nvPr>
        </p:nvSpPr>
        <p:spPr/>
        <p:txBody>
          <a:bodyPr/>
          <a:lstStyle>
            <a:lvl1pPr>
              <a:defRPr smtClean="0">
                <a:solidFill>
                  <a:schemeClr val="tx1">
                    <a:lumMod val="65000"/>
                  </a:schemeClr>
                </a:solidFill>
              </a:defRPr>
            </a:lvl1pPr>
          </a:lstStyle>
          <a:p>
            <a:pPr>
              <a:defRPr/>
            </a:pPr>
            <a:fld id="{64E8EC0B-D611-41B3-BED7-1CCED3983037}"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5ED06231-0AA1-4A07-A01C-D137D08FF027}" type="datetimeFigureOut">
              <a:rPr lang="ru-RU"/>
              <a:pPr>
                <a:defRPr/>
              </a:pPr>
              <a:t>15.04.2019</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732AEDE2-6BDA-45AD-9FC5-CBAD5B488446}"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D9391270-CC3A-47FE-875C-4C979E611660}" type="datetimeFigureOut">
              <a:rPr lang="ru-RU"/>
              <a:pPr>
                <a:defRPr/>
              </a:pPr>
              <a:t>15.04.2019</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A9756390-2354-4651-A8A7-4A30698C589B}"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FF17BE5A-C1A8-4867-A369-0DEAD896D094}" type="datetimeFigureOut">
              <a:rPr lang="ru-RU"/>
              <a:pPr>
                <a:defRPr/>
              </a:pPr>
              <a:t>15.04.2019</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DAF0868F-BA50-4E5F-9EEC-ADA3E6A32CC9}"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261872" y="758952"/>
            <a:ext cx="9418320" cy="4041648"/>
          </a:xfrm>
        </p:spPr>
        <p:txBody>
          <a:bodyPr/>
          <a:lstStyle>
            <a:lvl1pPr>
              <a:lnSpc>
                <a:spcPct val="85000"/>
              </a:lnSpc>
              <a:defRPr sz="7200" b="0"/>
            </a:lvl1pPr>
          </a:lstStyle>
          <a:p>
            <a:r>
              <a:rPr lang="ru-RU" smtClean="0"/>
              <a:t>Образец заголовка</a:t>
            </a:r>
            <a:endParaRPr lang="en-US" dirty="0"/>
          </a:p>
        </p:txBody>
      </p:sp>
      <p:sp>
        <p:nvSpPr>
          <p:cNvPr id="3" name="Text Placeholder 2"/>
          <p:cNvSpPr>
            <a:spLocks noGrp="1"/>
          </p:cNvSpPr>
          <p:nvPr>
            <p:ph type="body" idx="1"/>
          </p:nvPr>
        </p:nvSpPr>
        <p:spPr>
          <a:xfrm>
            <a:off x="1261872" y="4800600"/>
            <a:ext cx="9418320" cy="1691640"/>
          </a:xfrm>
        </p:spPr>
        <p:txBody>
          <a:bodyPr anchor="t"/>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90AAB13A-BF89-4FD4-AB2E-EAA520D51069}" type="datetimeFigureOut">
              <a:rPr lang="ru-RU"/>
              <a:pPr>
                <a:defRPr/>
              </a:pPr>
              <a:t>15.04.2019</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B91DBBBF-7B1A-4589-8181-96918B07906A}"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F1434A88-31CD-4E1C-86E0-7A99992DF27F}" type="datetimeFigureOut">
              <a:rPr lang="ru-RU"/>
              <a:pPr>
                <a:defRPr/>
              </a:pPr>
              <a:t>15.04.2019</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509F248E-5DF2-437C-9B3C-6E2D84928617}"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261872" y="1713655"/>
            <a:ext cx="4480560" cy="731520"/>
          </a:xfrm>
        </p:spPr>
        <p:txBody>
          <a:bodyPr anchor="b"/>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26480" y="1713655"/>
            <a:ext cx="4480560" cy="731520"/>
          </a:xfrm>
        </p:spPr>
        <p:txBody>
          <a:bodyPr anchor="b"/>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87AD48E4-630D-4C4B-88CC-126261079C56}" type="datetimeFigureOut">
              <a:rPr lang="ru-RU"/>
              <a:pPr>
                <a:defRPr/>
              </a:pPr>
              <a:t>15.04.2019</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0F1200A4-76A5-461F-870C-1C11ECAC1750}"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22EDD2F9-6ED3-4190-AD83-E25C1CF66365}" type="datetimeFigureOut">
              <a:rPr lang="ru-RU"/>
              <a:pPr>
                <a:defRPr/>
              </a:pPr>
              <a:t>15.04.2019</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7BE5C932-36D7-48C5-BE1A-073C81F01856}"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D67FBF-29AD-4E02-93BD-34A22166FB86}" type="datetimeFigureOut">
              <a:rPr lang="ru-RU"/>
              <a:pPr>
                <a:defRPr/>
              </a:pPr>
              <a:t>15.04.2019</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5F79011C-75E5-4DB3-90E1-E90D667A298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lstStyle>
            <a:lvl1pPr>
              <a:defRPr sz="3200" b="0" baseline="0"/>
            </a:lvl1pPr>
          </a:lstStyle>
          <a:p>
            <a:r>
              <a:rPr lang="ru-RU" smtClean="0"/>
              <a:t>Образец заголовка</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41248" y="2099734"/>
            <a:ext cx="3200400" cy="3810001"/>
          </a:xfrm>
        </p:spPr>
        <p:txBody>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732AFB2F-F6C2-4740-935D-026985C7266B}" type="datetimeFigureOut">
              <a:rPr lang="ru-RU"/>
              <a:pPr>
                <a:defRPr/>
              </a:pPr>
              <a:t>15.04.2019</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ED0426CE-6B62-45FA-AD93-6BE69A1BE544}"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5105400"/>
            <a:ext cx="11293475"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lstStyle>
            <a:lvl1pPr>
              <a:defRPr sz="2800" b="0">
                <a:solidFill>
                  <a:schemeClr val="bg1"/>
                </a:solidFill>
              </a:defRPr>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0" y="0"/>
            <a:ext cx="11292840" cy="5128923"/>
          </a:xfrm>
          <a:blipFill>
            <a:blip r:embed="rId2"/>
            <a:stretch>
              <a:fillRect/>
            </a:stretch>
          </a:blip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914400" y="6108589"/>
            <a:ext cx="9982200" cy="597011"/>
          </a:xfrm>
        </p:spPr>
        <p:txBody>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6" name="Date Placeholder 4"/>
          <p:cNvSpPr>
            <a:spLocks noGrp="1"/>
          </p:cNvSpPr>
          <p:nvPr>
            <p:ph type="dt" sz="half" idx="10"/>
          </p:nvPr>
        </p:nvSpPr>
        <p:spPr/>
        <p:txBody>
          <a:bodyPr/>
          <a:lstStyle>
            <a:lvl1pPr>
              <a:defRPr/>
            </a:lvl1pPr>
          </a:lstStyle>
          <a:p>
            <a:pPr>
              <a:defRPr/>
            </a:pPr>
            <a:fld id="{198D43C5-5765-4266-813D-261633C34CB2}" type="datetimeFigureOut">
              <a:rPr lang="ru-RU"/>
              <a:pPr>
                <a:defRPr/>
              </a:pPr>
              <a:t>15.04.2019</a:t>
            </a:fld>
            <a:endParaRPr lang="ru-RU"/>
          </a:p>
        </p:txBody>
      </p:sp>
      <p:sp>
        <p:nvSpPr>
          <p:cNvPr id="7" name="Footer Placeholder 5"/>
          <p:cNvSpPr>
            <a:spLocks noGrp="1"/>
          </p:cNvSpPr>
          <p:nvPr>
            <p:ph type="ftr" sz="quarter" idx="11"/>
          </p:nvPr>
        </p:nvSpPr>
        <p:spPr/>
        <p:txBody>
          <a:bodyPr/>
          <a:lstStyle>
            <a:lvl1pPr>
              <a:defRPr/>
            </a:lvl1pPr>
          </a:lstStyle>
          <a:p>
            <a:pPr>
              <a:defRPr/>
            </a:pPr>
            <a:endParaRPr lang="ru-RU"/>
          </a:p>
        </p:txBody>
      </p:sp>
      <p:sp>
        <p:nvSpPr>
          <p:cNvPr id="8" name="Slide Number Placeholder 6"/>
          <p:cNvSpPr>
            <a:spLocks noGrp="1"/>
          </p:cNvSpPr>
          <p:nvPr>
            <p:ph type="sldNum" sz="quarter" idx="12"/>
          </p:nvPr>
        </p:nvSpPr>
        <p:spPr/>
        <p:txBody>
          <a:bodyPr/>
          <a:lstStyle>
            <a:lvl1pPr>
              <a:defRPr/>
            </a:lvl1pPr>
          </a:lstStyle>
          <a:p>
            <a:pPr>
              <a:defRPr/>
            </a:pPr>
            <a:fld id="{DCD047F2-9575-46A0-B24D-047534B1EF31}"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3475"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2063" y="365125"/>
            <a:ext cx="9691687" cy="1325563"/>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262063" y="1828800"/>
            <a:ext cx="8594725"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16200000">
            <a:off x="10798176" y="998537"/>
            <a:ext cx="1905000" cy="365125"/>
          </a:xfrm>
          <a:prstGeom prst="rect">
            <a:avLst/>
          </a:prstGeom>
        </p:spPr>
        <p:txBody>
          <a:bodyPr vert="horz" lIns="91440" tIns="45720" rIns="91440" bIns="45720" rtlCol="0" anchor="ctr"/>
          <a:lstStyle>
            <a:lvl1pPr algn="r" fontAlgn="auto">
              <a:spcBef>
                <a:spcPts val="0"/>
              </a:spcBef>
              <a:spcAft>
                <a:spcPts val="0"/>
              </a:spcAft>
              <a:defRPr sz="1050" b="0" smtClean="0">
                <a:solidFill>
                  <a:schemeClr val="tx2">
                    <a:lumMod val="20000"/>
                    <a:lumOff val="80000"/>
                  </a:schemeClr>
                </a:solidFill>
                <a:latin typeface="+mn-lt"/>
              </a:defRPr>
            </a:lvl1pPr>
          </a:lstStyle>
          <a:p>
            <a:pPr>
              <a:defRPr/>
            </a:pPr>
            <a:fld id="{A4E814CC-8A1A-4B94-908C-5F098C8E0050}" type="datetimeFigureOut">
              <a:rPr lang="ru-RU"/>
              <a:pPr>
                <a:defRPr/>
              </a:pPr>
              <a:t>15.04.2019</a:t>
            </a:fld>
            <a:endParaRPr lang="ru-RU"/>
          </a:p>
        </p:txBody>
      </p:sp>
      <p:sp>
        <p:nvSpPr>
          <p:cNvPr id="5" name="Footer Placeholder 4"/>
          <p:cNvSpPr>
            <a:spLocks noGrp="1"/>
          </p:cNvSpPr>
          <p:nvPr>
            <p:ph type="ftr" sz="quarter" idx="3"/>
          </p:nvPr>
        </p:nvSpPr>
        <p:spPr>
          <a:xfrm rot="16200000">
            <a:off x="9959976" y="4046537"/>
            <a:ext cx="3581400" cy="365125"/>
          </a:xfrm>
          <a:prstGeom prst="rect">
            <a:avLst/>
          </a:prstGeom>
        </p:spPr>
        <p:txBody>
          <a:bodyPr vert="horz" lIns="91440" tIns="45720" rIns="91440" bIns="45720" rtlCol="0" anchor="ctr"/>
          <a:lstStyle>
            <a:lvl1pPr algn="l" fontAlgn="auto">
              <a:spcBef>
                <a:spcPts val="0"/>
              </a:spcBef>
              <a:spcAft>
                <a:spcPts val="0"/>
              </a:spcAft>
              <a:defRPr sz="1050">
                <a:solidFill>
                  <a:schemeClr val="tx2">
                    <a:lumMod val="20000"/>
                    <a:lumOff val="80000"/>
                  </a:schemeClr>
                </a:solidFill>
                <a:latin typeface="+mn-lt"/>
              </a:defRPr>
            </a:lvl1pPr>
          </a:lstStyle>
          <a:p>
            <a:pPr>
              <a:defRPr/>
            </a:pPr>
            <a:endParaRPr lang="ru-RU"/>
          </a:p>
        </p:txBody>
      </p:sp>
      <p:sp>
        <p:nvSpPr>
          <p:cNvPr id="6" name="Slide Number Placeholder 5"/>
          <p:cNvSpPr>
            <a:spLocks noGrp="1"/>
          </p:cNvSpPr>
          <p:nvPr>
            <p:ph type="sldNum" sz="quarter" idx="4"/>
          </p:nvPr>
        </p:nvSpPr>
        <p:spPr>
          <a:xfrm>
            <a:off x="11293475" y="6172200"/>
            <a:ext cx="914400" cy="593725"/>
          </a:xfrm>
          <a:prstGeom prst="rect">
            <a:avLst/>
          </a:prstGeom>
        </p:spPr>
        <p:txBody>
          <a:bodyPr vert="horz" lIns="45720" tIns="45720" rIns="45720" bIns="45720" rtlCol="0" anchor="ctr">
            <a:normAutofit/>
          </a:bodyPr>
          <a:lstStyle>
            <a:lvl1pPr algn="ctr" fontAlgn="auto">
              <a:spcBef>
                <a:spcPts val="0"/>
              </a:spcBef>
              <a:spcAft>
                <a:spcPts val="0"/>
              </a:spcAft>
              <a:defRPr sz="3600" smtClean="0">
                <a:solidFill>
                  <a:schemeClr val="tx2">
                    <a:lumMod val="60000"/>
                    <a:lumOff val="40000"/>
                  </a:schemeClr>
                </a:solidFill>
                <a:latin typeface="+mn-lt"/>
              </a:defRPr>
            </a:lvl1pPr>
          </a:lstStyle>
          <a:p>
            <a:pPr>
              <a:defRPr/>
            </a:pPr>
            <a:fld id="{3D9C0537-27D1-4973-91E4-0B4DC5058670}"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994" r:id="rId1"/>
    <p:sldLayoutId id="2147483993" r:id="rId2"/>
    <p:sldLayoutId id="2147483995" r:id="rId3"/>
    <p:sldLayoutId id="2147483992" r:id="rId4"/>
    <p:sldLayoutId id="2147483991" r:id="rId5"/>
    <p:sldLayoutId id="2147483990" r:id="rId6"/>
    <p:sldLayoutId id="2147483989" r:id="rId7"/>
    <p:sldLayoutId id="2147483988" r:id="rId8"/>
    <p:sldLayoutId id="2147483996" r:id="rId9"/>
    <p:sldLayoutId id="2147483987" r:id="rId10"/>
    <p:sldLayoutId id="2147483986" r:id="rId11"/>
  </p:sldLayoutIdLst>
  <p:txStyles>
    <p:titleStyle>
      <a:lvl1pPr algn="l" rtl="0" fontAlgn="base">
        <a:lnSpc>
          <a:spcPct val="90000"/>
        </a:lnSpc>
        <a:spcBef>
          <a:spcPct val="0"/>
        </a:spcBef>
        <a:spcAft>
          <a:spcPct val="0"/>
        </a:spcAft>
        <a:defRPr sz="4400" kern="1200" spc="-5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entury Schoolbook" pitchFamily="18" charset="0"/>
        </a:defRPr>
      </a:lvl2pPr>
      <a:lvl3pPr algn="l" rtl="0" fontAlgn="base">
        <a:lnSpc>
          <a:spcPct val="90000"/>
        </a:lnSpc>
        <a:spcBef>
          <a:spcPct val="0"/>
        </a:spcBef>
        <a:spcAft>
          <a:spcPct val="0"/>
        </a:spcAft>
        <a:defRPr sz="4400">
          <a:solidFill>
            <a:schemeClr val="tx1"/>
          </a:solidFill>
          <a:latin typeface="Century Schoolbook" pitchFamily="18" charset="0"/>
        </a:defRPr>
      </a:lvl3pPr>
      <a:lvl4pPr algn="l" rtl="0" fontAlgn="base">
        <a:lnSpc>
          <a:spcPct val="90000"/>
        </a:lnSpc>
        <a:spcBef>
          <a:spcPct val="0"/>
        </a:spcBef>
        <a:spcAft>
          <a:spcPct val="0"/>
        </a:spcAft>
        <a:defRPr sz="4400">
          <a:solidFill>
            <a:schemeClr val="tx1"/>
          </a:solidFill>
          <a:latin typeface="Century Schoolbook" pitchFamily="18" charset="0"/>
        </a:defRPr>
      </a:lvl4pPr>
      <a:lvl5pPr algn="l" rtl="0" fontAlgn="base">
        <a:lnSpc>
          <a:spcPct val="90000"/>
        </a:lnSpc>
        <a:spcBef>
          <a:spcPct val="0"/>
        </a:spcBef>
        <a:spcAft>
          <a:spcPct val="0"/>
        </a:spcAft>
        <a:defRPr sz="4400">
          <a:solidFill>
            <a:schemeClr val="tx1"/>
          </a:solidFill>
          <a:latin typeface="Century Schoolbook" pitchFamily="18" charset="0"/>
        </a:defRPr>
      </a:lvl5pPr>
      <a:lvl6pPr marL="457200" algn="l" rtl="0" fontAlgn="base">
        <a:lnSpc>
          <a:spcPct val="90000"/>
        </a:lnSpc>
        <a:spcBef>
          <a:spcPct val="0"/>
        </a:spcBef>
        <a:spcAft>
          <a:spcPct val="0"/>
        </a:spcAft>
        <a:defRPr sz="4400">
          <a:solidFill>
            <a:schemeClr val="tx1"/>
          </a:solidFill>
          <a:latin typeface="Century Schoolbook" pitchFamily="18" charset="0"/>
        </a:defRPr>
      </a:lvl6pPr>
      <a:lvl7pPr marL="914400" algn="l" rtl="0" fontAlgn="base">
        <a:lnSpc>
          <a:spcPct val="90000"/>
        </a:lnSpc>
        <a:spcBef>
          <a:spcPct val="0"/>
        </a:spcBef>
        <a:spcAft>
          <a:spcPct val="0"/>
        </a:spcAft>
        <a:defRPr sz="4400">
          <a:solidFill>
            <a:schemeClr val="tx1"/>
          </a:solidFill>
          <a:latin typeface="Century Schoolbook" pitchFamily="18" charset="0"/>
        </a:defRPr>
      </a:lvl7pPr>
      <a:lvl8pPr marL="1371600" algn="l" rtl="0" fontAlgn="base">
        <a:lnSpc>
          <a:spcPct val="90000"/>
        </a:lnSpc>
        <a:spcBef>
          <a:spcPct val="0"/>
        </a:spcBef>
        <a:spcAft>
          <a:spcPct val="0"/>
        </a:spcAft>
        <a:defRPr sz="4400">
          <a:solidFill>
            <a:schemeClr val="tx1"/>
          </a:solidFill>
          <a:latin typeface="Century Schoolbook" pitchFamily="18" charset="0"/>
        </a:defRPr>
      </a:lvl8pPr>
      <a:lvl9pPr marL="1828800" algn="l" rtl="0" fontAlgn="base">
        <a:lnSpc>
          <a:spcPct val="90000"/>
        </a:lnSpc>
        <a:spcBef>
          <a:spcPct val="0"/>
        </a:spcBef>
        <a:spcAft>
          <a:spcPct val="0"/>
        </a:spcAft>
        <a:defRPr sz="4400">
          <a:solidFill>
            <a:schemeClr val="tx1"/>
          </a:solidFill>
          <a:latin typeface="Century Schoolbook" pitchFamily="18" charset="0"/>
        </a:defRPr>
      </a:lvl9pPr>
    </p:titleStyle>
    <p:bodyStyle>
      <a:lvl1pPr marL="182563" indent="-182563" algn="l" rtl="0" fontAlgn="base">
        <a:lnSpc>
          <a:spcPct val="95000"/>
        </a:lnSpc>
        <a:spcBef>
          <a:spcPts val="1400"/>
        </a:spcBef>
        <a:spcAft>
          <a:spcPts val="200"/>
        </a:spcAft>
        <a:buClr>
          <a:schemeClr val="accent1"/>
        </a:buClr>
        <a:buSzPct val="80000"/>
        <a:buFont typeface="Arial" charset="0"/>
        <a:buChar char="•"/>
        <a:defRPr kern="1200" spc="10">
          <a:solidFill>
            <a:schemeClr val="tx1"/>
          </a:solidFill>
          <a:latin typeface="+mn-lt"/>
          <a:ea typeface="+mn-ea"/>
          <a:cs typeface="+mn-cs"/>
        </a:defRPr>
      </a:lvl1pPr>
      <a:lvl2pPr marL="457200" indent="-182563" algn="l" rtl="0" fontAlgn="base">
        <a:lnSpc>
          <a:spcPct val="90000"/>
        </a:lnSpc>
        <a:spcBef>
          <a:spcPts val="300"/>
        </a:spcBef>
        <a:spcAft>
          <a:spcPts val="300"/>
        </a:spcAft>
        <a:buClr>
          <a:schemeClr val="accent1"/>
        </a:buClr>
        <a:buFont typeface="Wingdings 2" pitchFamily="18" charset="2"/>
        <a:buChar char=""/>
        <a:defRPr sz="1600" kern="1200">
          <a:solidFill>
            <a:srgbClr val="262626"/>
          </a:solidFill>
          <a:latin typeface="+mn-lt"/>
          <a:ea typeface="+mn-ea"/>
          <a:cs typeface="+mn-cs"/>
        </a:defRPr>
      </a:lvl2pPr>
      <a:lvl3pPr marL="730250" indent="-182563" algn="l" rtl="0" fontAlgn="base">
        <a:lnSpc>
          <a:spcPct val="90000"/>
        </a:lnSpc>
        <a:spcBef>
          <a:spcPts val="300"/>
        </a:spcBef>
        <a:spcAft>
          <a:spcPts val="300"/>
        </a:spcAft>
        <a:buClr>
          <a:schemeClr val="accent1"/>
        </a:buClr>
        <a:buFont typeface="Wingdings 2" pitchFamily="18" charset="2"/>
        <a:buChar char=""/>
        <a:defRPr sz="1400" kern="1200">
          <a:solidFill>
            <a:srgbClr val="262626"/>
          </a:solidFill>
          <a:latin typeface="+mn-lt"/>
          <a:ea typeface="+mn-ea"/>
          <a:cs typeface="+mn-cs"/>
        </a:defRPr>
      </a:lvl3pPr>
      <a:lvl4pPr marL="1004888" indent="-182563" algn="l" rtl="0" fontAlgn="base">
        <a:lnSpc>
          <a:spcPct val="90000"/>
        </a:lnSpc>
        <a:spcBef>
          <a:spcPts val="300"/>
        </a:spcBef>
        <a:spcAft>
          <a:spcPts val="300"/>
        </a:spcAft>
        <a:buClr>
          <a:schemeClr val="accent1"/>
        </a:buClr>
        <a:buFont typeface="Wingdings 2" pitchFamily="18" charset="2"/>
        <a:buChar char=""/>
        <a:defRPr sz="1400" kern="1200">
          <a:solidFill>
            <a:srgbClr val="262626"/>
          </a:solidFill>
          <a:latin typeface="+mn-lt"/>
          <a:ea typeface="+mn-ea"/>
          <a:cs typeface="+mn-cs"/>
        </a:defRPr>
      </a:lvl4pPr>
      <a:lvl5pPr marL="1279525" indent="-182563" algn="l" rtl="0" fontAlgn="base">
        <a:lnSpc>
          <a:spcPct val="90000"/>
        </a:lnSpc>
        <a:spcBef>
          <a:spcPts val="300"/>
        </a:spcBef>
        <a:spcAft>
          <a:spcPts val="300"/>
        </a:spcAft>
        <a:buClr>
          <a:schemeClr val="accent1"/>
        </a:buClr>
        <a:buFont typeface="Wingdings 2" pitchFamily="18" charset="2"/>
        <a:buChar char=""/>
        <a:defRPr sz="1400" kern="1200">
          <a:solidFill>
            <a:srgbClr val="262626"/>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4588" y="658813"/>
            <a:ext cx="9571037" cy="3494087"/>
          </a:xfrm>
        </p:spPr>
        <p:txBody>
          <a:bodyPr wrap="square" numCol="1" anchorCtr="0" compatLnSpc="1">
            <a:prstTxWarp prst="textNoShape">
              <a:avLst/>
            </a:prstTxWarp>
          </a:bodyPr>
          <a:lstStyle/>
          <a:p>
            <a:pPr algn="ctr"/>
            <a:r>
              <a:rPr lang="kk-KZ" sz="6500" smtClean="0"/>
              <a:t/>
            </a:r>
            <a:br>
              <a:rPr lang="kk-KZ" sz="6500" smtClean="0"/>
            </a:br>
            <a:r>
              <a:rPr lang="kk-KZ" sz="6500" smtClean="0"/>
              <a:t>    Қоғамдық тамақтану.</a:t>
            </a:r>
            <a:br>
              <a:rPr lang="kk-KZ" sz="6500" smtClean="0"/>
            </a:br>
            <a:r>
              <a:rPr lang="kk-KZ" sz="6500" smtClean="0"/>
              <a:t> Кафе</a:t>
            </a:r>
            <a:endParaRPr lang="ru-RU" sz="650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Рисунок 6"/>
          <p:cNvPicPr>
            <a:picLocks noChangeAspect="1"/>
          </p:cNvPicPr>
          <p:nvPr/>
        </p:nvPicPr>
        <p:blipFill>
          <a:blip r:embed="rId2"/>
          <a:srcRect/>
          <a:stretch>
            <a:fillRect/>
          </a:stretch>
        </p:blipFill>
        <p:spPr bwMode="auto">
          <a:xfrm>
            <a:off x="287338" y="0"/>
            <a:ext cx="10645775" cy="6811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Прямоугольник 1"/>
          <p:cNvSpPr>
            <a:spLocks noChangeArrowheads="1"/>
          </p:cNvSpPr>
          <p:nvPr/>
        </p:nvSpPr>
        <p:spPr bwMode="auto">
          <a:xfrm>
            <a:off x="3427413" y="2676525"/>
            <a:ext cx="6096000" cy="369888"/>
          </a:xfrm>
          <a:prstGeom prst="rect">
            <a:avLst/>
          </a:prstGeom>
          <a:noFill/>
          <a:ln w="9525">
            <a:noFill/>
            <a:miter lim="800000"/>
            <a:headEnd/>
            <a:tailEnd/>
          </a:ln>
        </p:spPr>
        <p:txBody>
          <a:bodyPr>
            <a:spAutoFit/>
          </a:bodyPr>
          <a:lstStyle/>
          <a:p>
            <a:pPr algn="ctr"/>
            <a:r>
              <a:rPr lang="ru-RU">
                <a:latin typeface="Century Schoolbook" pitchFamily="18" charset="0"/>
              </a:rPr>
              <a:t> </a:t>
            </a:r>
          </a:p>
        </p:txBody>
      </p:sp>
      <p:pic>
        <p:nvPicPr>
          <p:cNvPr id="5" name="Рисунок 4"/>
          <p:cNvPicPr>
            <a:picLocks noChangeAspect="1"/>
          </p:cNvPicPr>
          <p:nvPr/>
        </p:nvPicPr>
        <p:blipFill>
          <a:blip r:embed="rId2"/>
          <a:stretch>
            <a:fillRect/>
          </a:stretch>
        </p:blipFill>
        <p:spPr>
          <a:xfrm>
            <a:off x="4010025" y="0"/>
            <a:ext cx="8181975" cy="6858000"/>
          </a:xfrm>
          <a:prstGeom prst="rect">
            <a:avLst/>
          </a:prstGeom>
          <a:ln>
            <a:noFill/>
          </a:ln>
          <a:effectLst>
            <a:outerShdw blurRad="190500" algn="tl" rotWithShape="0">
              <a:srgbClr val="000000">
                <a:alpha val="70000"/>
              </a:srgbClr>
            </a:outerShdw>
          </a:effectLst>
        </p:spPr>
      </p:pic>
      <p:sp>
        <p:nvSpPr>
          <p:cNvPr id="15363" name="Прямоугольник 5"/>
          <p:cNvSpPr>
            <a:spLocks noChangeArrowheads="1"/>
          </p:cNvSpPr>
          <p:nvPr/>
        </p:nvSpPr>
        <p:spPr bwMode="auto">
          <a:xfrm>
            <a:off x="-2090738" y="1476375"/>
            <a:ext cx="8199438" cy="3140075"/>
          </a:xfrm>
          <a:prstGeom prst="rect">
            <a:avLst/>
          </a:prstGeom>
          <a:noFill/>
          <a:ln w="9525">
            <a:noFill/>
            <a:miter lim="800000"/>
            <a:headEnd/>
            <a:tailEnd/>
          </a:ln>
        </p:spPr>
        <p:txBody>
          <a:bodyPr>
            <a:spAutoFit/>
          </a:bodyPr>
          <a:lstStyle/>
          <a:p>
            <a:pPr algn="ctr"/>
            <a:r>
              <a:rPr lang="ru-RU">
                <a:latin typeface="Century Schoolbook" pitchFamily="18" charset="0"/>
              </a:rPr>
              <a:t>Кафенің жаңа форматы —</a:t>
            </a:r>
          </a:p>
          <a:p>
            <a:pPr algn="ctr"/>
            <a:r>
              <a:rPr lang="ru-RU">
                <a:latin typeface="Century Schoolbook" pitchFamily="18" charset="0"/>
              </a:rPr>
              <a:t>антикафелер елімізде көптеп</a:t>
            </a:r>
          </a:p>
          <a:p>
            <a:pPr algn="ctr"/>
            <a:r>
              <a:rPr lang="ru-RU">
                <a:latin typeface="Century Schoolbook" pitchFamily="18" charset="0"/>
              </a:rPr>
              <a:t>ашылып жатқан мәдени</a:t>
            </a:r>
          </a:p>
          <a:p>
            <a:pPr algn="ctr"/>
            <a:r>
              <a:rPr lang="ru-RU">
                <a:latin typeface="Century Schoolbook" pitchFamily="18" charset="0"/>
              </a:rPr>
              <a:t>демалыс орындары. Мәдени</a:t>
            </a:r>
          </a:p>
          <a:p>
            <a:pPr algn="ctr"/>
            <a:r>
              <a:rPr lang="ru-RU">
                <a:latin typeface="Century Schoolbook" pitchFamily="18" charset="0"/>
              </a:rPr>
              <a:t>орын деуге себеп — онда</a:t>
            </a:r>
          </a:p>
          <a:p>
            <a:pPr algn="ctr"/>
            <a:r>
              <a:rPr lang="ru-RU">
                <a:latin typeface="Century Schoolbook" pitchFamily="18" charset="0"/>
              </a:rPr>
              <a:t>дауыс көтеріп сөйлеуге,</a:t>
            </a:r>
          </a:p>
          <a:p>
            <a:pPr algn="ctr"/>
            <a:r>
              <a:rPr lang="ru-RU">
                <a:latin typeface="Century Schoolbook" pitchFamily="18" charset="0"/>
              </a:rPr>
              <a:t>ішімдік ішуге тыйым</a:t>
            </a:r>
          </a:p>
          <a:p>
            <a:pPr algn="ctr"/>
            <a:r>
              <a:rPr lang="ru-RU">
                <a:latin typeface="Century Schoolbook" pitchFamily="18" charset="0"/>
              </a:rPr>
              <a:t>салынған. Есесіне адамның</a:t>
            </a:r>
          </a:p>
          <a:p>
            <a:pPr algn="ctr"/>
            <a:r>
              <a:rPr lang="ru-RU">
                <a:latin typeface="Century Schoolbook" pitchFamily="18" charset="0"/>
              </a:rPr>
              <a:t>интеллектуалды деңгейін</a:t>
            </a:r>
          </a:p>
          <a:p>
            <a:pPr algn="ctr"/>
            <a:r>
              <a:rPr lang="ru-RU">
                <a:latin typeface="Century Schoolbook" pitchFamily="18" charset="0"/>
              </a:rPr>
              <a:t>көтеретін түрлі ойындар</a:t>
            </a:r>
          </a:p>
          <a:p>
            <a:pPr algn="ctr"/>
            <a:r>
              <a:rPr lang="ru-RU">
                <a:latin typeface="Century Schoolbook" pitchFamily="18" charset="0"/>
              </a:rPr>
              <a:t>ойнауға болады.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508125" y="2432050"/>
            <a:ext cx="7839075" cy="3921125"/>
          </a:xfrm>
          <a:prstGeom prst="rect">
            <a:avLst/>
          </a:prstGeom>
          <a:ln>
            <a:noFill/>
          </a:ln>
          <a:effectLst>
            <a:outerShdw blurRad="190500" algn="tl" rotWithShape="0">
              <a:srgbClr val="000000">
                <a:alpha val="70000"/>
              </a:srgbClr>
            </a:outerShdw>
          </a:effectLst>
        </p:spPr>
      </p:pic>
      <p:sp>
        <p:nvSpPr>
          <p:cNvPr id="16386" name="Прямоугольник 2"/>
          <p:cNvSpPr>
            <a:spLocks noChangeArrowheads="1"/>
          </p:cNvSpPr>
          <p:nvPr/>
        </p:nvSpPr>
        <p:spPr bwMode="auto">
          <a:xfrm>
            <a:off x="966788" y="430213"/>
            <a:ext cx="8921750" cy="1754187"/>
          </a:xfrm>
          <a:prstGeom prst="rect">
            <a:avLst/>
          </a:prstGeom>
          <a:noFill/>
          <a:ln w="9525">
            <a:noFill/>
            <a:miter lim="800000"/>
            <a:headEnd/>
            <a:tailEnd/>
          </a:ln>
        </p:spPr>
        <p:txBody>
          <a:bodyPr>
            <a:spAutoFit/>
          </a:bodyPr>
          <a:lstStyle/>
          <a:p>
            <a:r>
              <a:rPr lang="ru-RU">
                <a:latin typeface="Century Schoolbook" pitchFamily="18" charset="0"/>
              </a:rPr>
              <a:t>«Еркін кеңестік» деп те аталатын бұл орын осыдан төрт жыл бұрын Мәскеуде пайда болған. Идеяавторы — журналист әрі жазушы Иван Митин. Бірінші мәскеулік өзге форматтағы кафе «Дом на дереве» деп аталды. Ол жерде әркім қалағанынша шәй ішіп, кітап оқып отыра алатын болды. Ал,ақысы ретінде өзі қажет деп тапқан соманы тастап кете алатын болған еді. Сол тастап кеткен</a:t>
            </a:r>
          </a:p>
          <a:p>
            <a:r>
              <a:rPr lang="ru-RU">
                <a:latin typeface="Century Schoolbook" pitchFamily="18" charset="0"/>
              </a:rPr>
              <a:t>ақшалары орынды жалға алу құнын өтесе болды деген ұстаным болған.</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Прямоугольник 1"/>
          <p:cNvSpPr>
            <a:spLocks noChangeArrowheads="1"/>
          </p:cNvSpPr>
          <p:nvPr/>
        </p:nvSpPr>
        <p:spPr bwMode="auto">
          <a:xfrm>
            <a:off x="1089025" y="995363"/>
            <a:ext cx="3300413" cy="4246562"/>
          </a:xfrm>
          <a:prstGeom prst="rect">
            <a:avLst/>
          </a:prstGeom>
          <a:noFill/>
          <a:ln w="9525">
            <a:noFill/>
            <a:miter lim="800000"/>
            <a:headEnd/>
            <a:tailEnd/>
          </a:ln>
        </p:spPr>
        <p:txBody>
          <a:bodyPr>
            <a:spAutoFit/>
          </a:bodyPr>
          <a:lstStyle/>
          <a:p>
            <a:r>
              <a:rPr lang="ru-RU">
                <a:latin typeface="Century Schoolbook" pitchFamily="18" charset="0"/>
              </a:rPr>
              <a:t> 2011 жылдың бас жағында жобаны кәсіпке айналдыра бастаған. Алғашқы</a:t>
            </a:r>
          </a:p>
          <a:p>
            <a:r>
              <a:rPr lang="ru-RU">
                <a:latin typeface="Century Schoolbook" pitchFamily="18" charset="0"/>
              </a:rPr>
              <a:t>бизнес көзі ретінде ашылған антикафе «Циферблат» деген атау алды. Ол жердегі төлем жүйесі қазіргі</a:t>
            </a:r>
          </a:p>
          <a:p>
            <a:r>
              <a:rPr lang="ru-RU">
                <a:latin typeface="Century Schoolbook" pitchFamily="18" charset="0"/>
              </a:rPr>
              <a:t>қалыптасқан жүйемен бірдей: қанша уақыт отырсаң, сонша төлейсің. Тегін шәй, интернет, печенье.</a:t>
            </a:r>
          </a:p>
          <a:p>
            <a:r>
              <a:rPr lang="ru-RU">
                <a:latin typeface="Century Schoolbook" pitchFamily="18" charset="0"/>
              </a:rPr>
              <a:t>Өзіңмен бірге тамақ алып келгеніңе де қарсылық жоқ.</a:t>
            </a:r>
          </a:p>
        </p:txBody>
      </p:sp>
      <p:pic>
        <p:nvPicPr>
          <p:cNvPr id="3" name="Рисунок 2"/>
          <p:cNvPicPr>
            <a:picLocks noChangeAspect="1"/>
          </p:cNvPicPr>
          <p:nvPr/>
        </p:nvPicPr>
        <p:blipFill>
          <a:blip r:embed="rId2"/>
          <a:stretch>
            <a:fillRect/>
          </a:stretch>
        </p:blipFill>
        <p:spPr>
          <a:xfrm>
            <a:off x="4955177" y="0"/>
            <a:ext cx="7236823" cy="680085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724297" y="1460591"/>
            <a:ext cx="7620000" cy="5086350"/>
          </a:xfrm>
          <a:prstGeom prst="rect">
            <a:avLst/>
          </a:prstGeom>
          <a:ln>
            <a:noFill/>
          </a:ln>
          <a:effectLst>
            <a:softEdge rad="112500"/>
          </a:effectLst>
        </p:spPr>
      </p:pic>
      <p:sp>
        <p:nvSpPr>
          <p:cNvPr id="19458" name="Прямоугольник 2"/>
          <p:cNvSpPr>
            <a:spLocks noChangeArrowheads="1"/>
          </p:cNvSpPr>
          <p:nvPr/>
        </p:nvSpPr>
        <p:spPr bwMode="auto">
          <a:xfrm>
            <a:off x="2590800" y="381000"/>
            <a:ext cx="6096000" cy="923925"/>
          </a:xfrm>
          <a:prstGeom prst="rect">
            <a:avLst/>
          </a:prstGeom>
          <a:noFill/>
          <a:ln w="9525">
            <a:noFill/>
            <a:miter lim="800000"/>
            <a:headEnd/>
            <a:tailEnd/>
          </a:ln>
        </p:spPr>
        <p:txBody>
          <a:bodyPr>
            <a:spAutoFit/>
          </a:bodyPr>
          <a:lstStyle/>
          <a:p>
            <a:r>
              <a:rPr lang="ru-RU">
                <a:latin typeface="Century Schoolbook" pitchFamily="18" charset="0"/>
              </a:rPr>
              <a:t>Қарым-қатынас бөлмесі. Бұл жерде ойындар ойналады, достармен</a:t>
            </a:r>
          </a:p>
          <a:p>
            <a:r>
              <a:rPr lang="ru-RU">
                <a:latin typeface="Century Schoolbook" pitchFamily="18" charset="0"/>
              </a:rPr>
              <a:t>пікір-талас ұйымдастырып, кеңес өткізуге болады.</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Рисунок 1"/>
          <p:cNvPicPr>
            <a:picLocks noChangeAspect="1"/>
          </p:cNvPicPr>
          <p:nvPr/>
        </p:nvPicPr>
        <p:blipFill>
          <a:blip r:embed="rId2"/>
          <a:srcRect/>
          <a:stretch>
            <a:fillRect/>
          </a:stretch>
        </p:blipFill>
        <p:spPr bwMode="auto">
          <a:xfrm>
            <a:off x="223838" y="234950"/>
            <a:ext cx="10696575" cy="6467475"/>
          </a:xfrm>
          <a:prstGeom prst="rect">
            <a:avLst/>
          </a:prstGeom>
          <a:noFill/>
          <a:ln w="9525">
            <a:noFill/>
            <a:miter lim="800000"/>
            <a:headEnd/>
            <a:tailEnd/>
          </a:ln>
        </p:spPr>
      </p:pic>
      <p:sp>
        <p:nvSpPr>
          <p:cNvPr id="20482" name="Прямоугольник 2"/>
          <p:cNvSpPr>
            <a:spLocks noChangeArrowheads="1"/>
          </p:cNvSpPr>
          <p:nvPr/>
        </p:nvSpPr>
        <p:spPr bwMode="auto">
          <a:xfrm>
            <a:off x="1806575" y="4948238"/>
            <a:ext cx="6096000" cy="1476375"/>
          </a:xfrm>
          <a:prstGeom prst="rect">
            <a:avLst/>
          </a:prstGeom>
          <a:noFill/>
          <a:ln w="9525">
            <a:noFill/>
            <a:miter lim="800000"/>
            <a:headEnd/>
            <a:tailEnd/>
          </a:ln>
        </p:spPr>
        <p:txBody>
          <a:bodyPr>
            <a:spAutoFit/>
          </a:bodyPr>
          <a:lstStyle/>
          <a:p>
            <a:r>
              <a:rPr lang="ru-RU">
                <a:solidFill>
                  <a:schemeClr val="bg1"/>
                </a:solidFill>
                <a:latin typeface="Century Schoolbook" pitchFamily="18" charset="0"/>
              </a:rPr>
              <a:t>Ойын және шағын кинотеатр бөлмесі. Бұл бөлмеде ойын-сауық жасау</a:t>
            </a:r>
          </a:p>
          <a:p>
            <a:r>
              <a:rPr lang="ru-RU">
                <a:solidFill>
                  <a:schemeClr val="bg1"/>
                </a:solidFill>
                <a:latin typeface="Century Schoolbook" pitchFamily="18" charset="0"/>
              </a:rPr>
              <a:t>үшін бәрі бар. </a:t>
            </a:r>
            <a:r>
              <a:rPr lang="en-US">
                <a:solidFill>
                  <a:schemeClr val="bg1"/>
                </a:solidFill>
                <a:latin typeface="Century Schoolbook" pitchFamily="18" charset="0"/>
              </a:rPr>
              <a:t>Play Station, </a:t>
            </a:r>
            <a:r>
              <a:rPr lang="ru-RU">
                <a:solidFill>
                  <a:schemeClr val="bg1"/>
                </a:solidFill>
                <a:latin typeface="Century Schoolbook" pitchFamily="18" charset="0"/>
              </a:rPr>
              <a:t>кино көруге арналған үлкенірек экранжәне т.б. Сондай-ақ, музыкалық аппараттар да осы бөлмеде болады.</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Прямоугольник 1"/>
          <p:cNvSpPr>
            <a:spLocks noChangeArrowheads="1"/>
          </p:cNvSpPr>
          <p:nvPr/>
        </p:nvSpPr>
        <p:spPr bwMode="auto">
          <a:xfrm>
            <a:off x="801688" y="4913313"/>
            <a:ext cx="6096000" cy="1477962"/>
          </a:xfrm>
          <a:prstGeom prst="rect">
            <a:avLst/>
          </a:prstGeom>
          <a:noFill/>
          <a:ln w="9525">
            <a:noFill/>
            <a:miter lim="800000"/>
            <a:headEnd/>
            <a:tailEnd/>
          </a:ln>
        </p:spPr>
        <p:txBody>
          <a:bodyPr>
            <a:spAutoFit/>
          </a:bodyPr>
          <a:lstStyle/>
          <a:p>
            <a:r>
              <a:rPr lang="ru-RU">
                <a:latin typeface="Century Schoolbook" pitchFamily="18" charset="0"/>
              </a:rPr>
              <a:t>Оқу бөлмесі. Жоба бойынша оқуға арналған планшеттер бар.</a:t>
            </a:r>
          </a:p>
          <a:p>
            <a:r>
              <a:rPr lang="ru-RU">
                <a:latin typeface="Century Schoolbook" pitchFamily="18" charset="0"/>
              </a:rPr>
              <a:t>Бұл жерде кітапхана бар. Сонымен</a:t>
            </a:r>
          </a:p>
          <a:p>
            <a:r>
              <a:rPr lang="ru-RU">
                <a:latin typeface="Century Schoolbook" pitchFamily="18" charset="0"/>
              </a:rPr>
              <a:t>бірге, бір шығарманы талқылау мақсатында әдеби кештер жасаланылады.</a:t>
            </a:r>
          </a:p>
        </p:txBody>
      </p:sp>
      <p:pic>
        <p:nvPicPr>
          <p:cNvPr id="3" name="Рисунок 2"/>
          <p:cNvPicPr>
            <a:picLocks noChangeAspect="1"/>
          </p:cNvPicPr>
          <p:nvPr/>
        </p:nvPicPr>
        <p:blipFill>
          <a:blip r:embed="rId2"/>
          <a:stretch>
            <a:fillRect/>
          </a:stretch>
        </p:blipFill>
        <p:spPr>
          <a:xfrm>
            <a:off x="992778" y="178660"/>
            <a:ext cx="9389201" cy="461962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Прямоугольник 1"/>
          <p:cNvSpPr>
            <a:spLocks noChangeArrowheads="1"/>
          </p:cNvSpPr>
          <p:nvPr/>
        </p:nvSpPr>
        <p:spPr bwMode="auto">
          <a:xfrm>
            <a:off x="2041525" y="1392238"/>
            <a:ext cx="7402513" cy="2835275"/>
          </a:xfrm>
          <a:prstGeom prst="rect">
            <a:avLst/>
          </a:prstGeom>
          <a:noFill/>
          <a:ln w="9525">
            <a:noFill/>
            <a:miter lim="800000"/>
            <a:headEnd/>
            <a:tailEnd/>
          </a:ln>
        </p:spPr>
        <p:txBody>
          <a:bodyPr>
            <a:spAutoFit/>
          </a:bodyPr>
          <a:lstStyle/>
          <a:p>
            <a:r>
              <a:rPr lang="ru-RU" sz="2000" b="1">
                <a:latin typeface="Century Schoolbook" pitchFamily="18" charset="0"/>
              </a:rPr>
              <a:t>Қазақстандағы тұңғыш антикафе 2012 жылды ң 30 шілдесінде Қарағанды қаласында «Абажур» деген атпен ашылды. Бұл жерде интернет пен шәйдан бөлек, ағылшын тілі сабақтары,</a:t>
            </a:r>
            <a:r>
              <a:rPr lang="ru-RU" sz="2000" b="1"/>
              <a:t> «</a:t>
            </a:r>
            <a:r>
              <a:rPr lang="ru-RU" sz="2000" b="1">
                <a:latin typeface="Century Schoolbook" pitchFamily="18" charset="0"/>
              </a:rPr>
              <a:t>Мафия» ойынының кеші секілді қызықты бағдарламалар</a:t>
            </a:r>
          </a:p>
          <a:p>
            <a:r>
              <a:rPr lang="ru-RU" sz="2000" b="1">
                <a:latin typeface="Century Schoolbook" pitchFamily="18" charset="0"/>
              </a:rPr>
              <a:t>болады. Алғашқы антикафеден соң Астана, Алматы, Павлода қалаларында ашыла бастады. Бүгінде республиканың 14 аймағының орталықтарында да аталған орындар бар.</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xmlns="" name="View" id="{BA0EB5A6-F2D4-4F82-977B-64ADEE4A2A69}" vid="{3969A8A2-35DB-4E3B-8885-16FD20568674}"/>
    </a:ext>
  </a:extLst>
</a:theme>
</file>

<file path=ppt/theme/themeOverride1.xml><?xml version="1.0" encoding="utf-8"?>
<a:themeOverride xmlns:a="http://schemas.openxmlformats.org/drawingml/2006/main">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themeOverride>
</file>

<file path=docProps/app.xml><?xml version="1.0" encoding="utf-8"?>
<Properties xmlns="http://schemas.openxmlformats.org/officeDocument/2006/extended-properties" xmlns:vt="http://schemas.openxmlformats.org/officeDocument/2006/docPropsVTypes">
  <Template>Вид</Template>
  <TotalTime>45</TotalTime>
  <Words>252</Words>
  <Application>Microsoft Office PowerPoint</Application>
  <PresentationFormat>Произвольный</PresentationFormat>
  <Paragraphs>28</Paragraphs>
  <Slides>9</Slides>
  <Notes>0</Notes>
  <HiddenSlides>0</HiddenSlides>
  <MMClips>0</MMClips>
  <ScaleCrop>false</ScaleCrop>
  <HeadingPairs>
    <vt:vector size="6" baseType="variant">
      <vt:variant>
        <vt:lpstr>Использованные шрифты</vt:lpstr>
      </vt:variant>
      <vt:variant>
        <vt:i4>4</vt:i4>
      </vt:variant>
      <vt:variant>
        <vt:lpstr>Шаблон оформления</vt:lpstr>
      </vt:variant>
      <vt:variant>
        <vt:i4>4</vt:i4>
      </vt:variant>
      <vt:variant>
        <vt:lpstr>Заголовки слайдов</vt:lpstr>
      </vt:variant>
      <vt:variant>
        <vt:i4>9</vt:i4>
      </vt:variant>
    </vt:vector>
  </HeadingPairs>
  <TitlesOfParts>
    <vt:vector size="17" baseType="lpstr">
      <vt:lpstr>Century Schoolbook</vt:lpstr>
      <vt:lpstr>Arial</vt:lpstr>
      <vt:lpstr>Wingdings 2</vt:lpstr>
      <vt:lpstr>Calibri</vt:lpstr>
      <vt:lpstr>View</vt:lpstr>
      <vt:lpstr>View</vt:lpstr>
      <vt:lpstr>View</vt:lpstr>
      <vt:lpstr>View</vt:lpstr>
      <vt:lpstr>     Қоғамдық тамақтану.  Кафе</vt:lpstr>
      <vt:lpstr>Слайд 2</vt:lpstr>
      <vt:lpstr>Слайд 3</vt:lpstr>
      <vt:lpstr>Слайд 4</vt:lpstr>
      <vt:lpstr>Слайд 5</vt:lpstr>
      <vt:lpstr>Слайд 6</vt:lpstr>
      <vt:lpstr>Слайд 7</vt:lpstr>
      <vt:lpstr>Слайд 8</vt:lpstr>
      <vt:lpstr>Слайд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А.Байтұрсынов атындағы  Қостанай Мемлекеттік Университеті                                                                               Аграрлық-биологиялық факультеті                                                                   Өңдеу өндірістері мен стандарттау кафедрасы       Қоғамдық тамақтану.                   Кафе</dc:title>
  <dc:creator>Пользователь</dc:creator>
  <cp:lastModifiedBy>Ural</cp:lastModifiedBy>
  <cp:revision>7</cp:revision>
  <dcterms:created xsi:type="dcterms:W3CDTF">2018-10-29T09:08:34Z</dcterms:created>
  <dcterms:modified xsi:type="dcterms:W3CDTF">2019-04-15T09:38:49Z</dcterms:modified>
</cp:coreProperties>
</file>