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1" r:id="rId14"/>
  </p:sldIdLst>
  <p:sldSz cx="9144000" cy="6858000" type="screen4x3"/>
  <p:notesSz cx="6735763" cy="98694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9" d="100"/>
          <a:sy n="119" d="100"/>
        </p:scale>
        <p:origin x="-7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832" y="5373216"/>
            <a:ext cx="6111205" cy="1484784"/>
          </a:xfrm>
        </p:spPr>
        <p:txBody>
          <a:bodyPr>
            <a:normAutofit/>
          </a:bodyPr>
          <a:lstStyle/>
          <a:p>
            <a:pPr algn="r"/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1052736"/>
            <a:ext cx="64087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Глобальное партнерство в целях УР</a:t>
            </a:r>
            <a:endParaRPr lang="ru-RU" sz="7200" dirty="0">
              <a:ln w="18415" cmpd="sng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179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57" y="116632"/>
            <a:ext cx="8502098" cy="4782431"/>
          </a:xfrm>
        </p:spPr>
      </p:pic>
      <p:sp>
        <p:nvSpPr>
          <p:cNvPr id="4" name="TextBox 3"/>
          <p:cNvSpPr txBox="1"/>
          <p:nvPr/>
        </p:nvSpPr>
        <p:spPr>
          <a:xfrm>
            <a:off x="211610" y="4957911"/>
            <a:ext cx="89289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Более эффективное управление лесами обеспечивает целый ряд преимуществ — сокращение масштабов обезлесения вдвое к 2030 году позволит избежать ущерба от изменения климата в результате выброса парниковых газов, составляющего, по оценкам, 3,7 трлн долл. США, если даже не учитывать стоимость рабочих мест и дохода, биоразнообразия, чистой воды и медицинских препаратов, обеспечиваемых лесами</a:t>
            </a:r>
          </a:p>
        </p:txBody>
      </p:sp>
    </p:spTree>
    <p:extLst>
      <p:ext uri="{BB962C8B-B14F-4D97-AF65-F5344CB8AC3E}">
        <p14:creationId xmlns="" xmlns:p14="http://schemas.microsoft.com/office/powerpoint/2010/main" val="279017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80" y="188640"/>
            <a:ext cx="8525747" cy="5328592"/>
          </a:xfrm>
        </p:spPr>
      </p:pic>
      <p:sp>
        <p:nvSpPr>
          <p:cNvPr id="5" name="TextBox 4"/>
          <p:cNvSpPr txBox="1"/>
          <p:nvPr/>
        </p:nvSpPr>
        <p:spPr>
          <a:xfrm>
            <a:off x="1475656" y="5606355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Улучшение способов сохранения и управления водными ресурсами в целях содействия развитию и защиты от опустынивания.</a:t>
            </a:r>
          </a:p>
        </p:txBody>
      </p:sp>
    </p:spTree>
    <p:extLst>
      <p:ext uri="{BB962C8B-B14F-4D97-AF65-F5344CB8AC3E}">
        <p14:creationId xmlns="" xmlns:p14="http://schemas.microsoft.com/office/powerpoint/2010/main" val="429373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764704"/>
            <a:ext cx="856895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7675"/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Основным результатом конференции стал документ под названием «Будущее, которого мы хотим», на 49 бумажных страницах. В нём главы 192 государств подтвердили свою политическую приверженность устойчивому развитию и заявили о своей приверженности содействию устойчивому будущему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  <a:endParaRPr lang="en-US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indent="447675"/>
            <a:endParaRPr lang="ru-RU" dirty="0">
              <a:solidFill>
                <a:schemeClr val="accent4">
                  <a:lumMod val="50000"/>
                </a:schemeClr>
              </a:solidFill>
            </a:endParaRPr>
          </a:p>
          <a:p>
            <a:pPr indent="447675"/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Важные результаты Конференции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:</a:t>
            </a:r>
            <a:endParaRPr lang="en-US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indent="447675"/>
            <a:endParaRPr lang="ru-RU" dirty="0">
              <a:solidFill>
                <a:schemeClr val="accent4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Была произведена попытка поддержать Программу ООН по окружающей среде (ЮНЕП) для того, чтобы сделать из него «ведущий глобальный природоохранный орган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»,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изложить восемь ключевых рекомендаций, включая, укрепление его управления с помощью универсального членства, увеличения его финансовых ресурсов.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Было заключено соглашение изучить альтернативы ВВП в качестве меры богатства, которые занимают экологические и социальные факторы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Все страны подтвердили обязательства по поэтапному отказу от субсидий на ископаемое топливо. Кроме того, по итогам текста, было более 400 добровольных обязательств в области устойчивого развития государств-членов. На Конференции министров африканских стран по проблемам окружающей среды, 40 африканских стран договорились о реализации данного документа.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65897" y="203593"/>
            <a:ext cx="6340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</a:rPr>
              <a:t>Итоги конференции «РИО+20»</a:t>
            </a:r>
            <a:endParaRPr lang="ru-RU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79724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13440" y="5085184"/>
            <a:ext cx="873055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>
                  <a:noFill/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Именно так происходила международная конференция по устойчивому развитию «Рио+20»</a:t>
            </a:r>
            <a:endParaRPr lang="ru-RU" sz="3200" b="1" dirty="0">
              <a:ln>
                <a:noFill/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67" y="0"/>
            <a:ext cx="9144000" cy="5193793"/>
          </a:xfrm>
        </p:spPr>
      </p:pic>
    </p:spTree>
    <p:extLst>
      <p:ext uri="{BB962C8B-B14F-4D97-AF65-F5344CB8AC3E}">
        <p14:creationId xmlns="" xmlns:p14="http://schemas.microsoft.com/office/powerpoint/2010/main" val="145188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43744" y="5006677"/>
            <a:ext cx="74888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Конференция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ООН по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устойчивому развитию, также известная под названием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«Рио+20»,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состоялась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20—22 июня 2012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года, через 20 лет после принятия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«Декларации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Рио»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(Декларации Рио-де-Жанейро по окружающей среде и развитию 1992 года)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на Саммите Земли.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8280920" cy="4299178"/>
          </a:xfrm>
        </p:spPr>
      </p:pic>
    </p:spTree>
    <p:extLst>
      <p:ext uri="{BB962C8B-B14F-4D97-AF65-F5344CB8AC3E}">
        <p14:creationId xmlns="" xmlns:p14="http://schemas.microsoft.com/office/powerpoint/2010/main" val="185605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32656"/>
            <a:ext cx="6048672" cy="4541244"/>
          </a:xfrm>
        </p:spPr>
      </p:pic>
      <p:sp>
        <p:nvSpPr>
          <p:cNvPr id="5" name="TextBox 4"/>
          <p:cNvSpPr txBox="1"/>
          <p:nvPr/>
        </p:nvSpPr>
        <p:spPr>
          <a:xfrm>
            <a:off x="395536" y="5085184"/>
            <a:ext cx="83884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Собравшиеся на Конференции Рио+20 лидеры стран, совместно с тысячами представителей частного сектора,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НПО и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других групп, совместными усилиями разработали стратегию того, как можно сократить уровень бедности, содействовать развитию социальной справедливости и обеспечить меры по охране окружающей среды с учётом всех факторов.</a:t>
            </a:r>
          </a:p>
        </p:txBody>
      </p:sp>
    </p:spTree>
    <p:extLst>
      <p:ext uri="{BB962C8B-B14F-4D97-AF65-F5344CB8AC3E}">
        <p14:creationId xmlns="" xmlns:p14="http://schemas.microsoft.com/office/powerpoint/2010/main" val="235278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8" y="404664"/>
            <a:ext cx="9135482" cy="6093296"/>
          </a:xfrm>
        </p:spPr>
      </p:pic>
    </p:spTree>
    <p:extLst>
      <p:ext uri="{BB962C8B-B14F-4D97-AF65-F5344CB8AC3E}">
        <p14:creationId xmlns="" xmlns:p14="http://schemas.microsoft.com/office/powerpoint/2010/main" val="236126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8" y="188640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Проблемы в области УР которые решает «Рио+20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</a:rPr>
              <a:t>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520" y="5326151"/>
            <a:ext cx="8712968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00" dirty="0">
                <a:solidFill>
                  <a:schemeClr val="accent4">
                    <a:lumMod val="50000"/>
                  </a:schemeClr>
                </a:solidFill>
              </a:rPr>
              <a:t>Методы решения многих проблем в области устойчивого развития, включая вызовы, связанные с развитием городов, энергией, водой, продовольствием и экосистемами, известны. На «Рио+20» страны попытались найти пути их претворения в жизнь посредством осуществления следующих мер: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44" y="1386788"/>
            <a:ext cx="2996649" cy="168734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45" y="3356992"/>
            <a:ext cx="2996649" cy="159271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7931" y="1527718"/>
            <a:ext cx="5815456" cy="32663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1073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673" y="692696"/>
            <a:ext cx="5828735" cy="3885824"/>
          </a:xfrm>
        </p:spPr>
      </p:pic>
      <p:sp>
        <p:nvSpPr>
          <p:cNvPr id="5" name="TextBox 4"/>
          <p:cNvSpPr txBox="1"/>
          <p:nvPr/>
        </p:nvSpPr>
        <p:spPr>
          <a:xfrm>
            <a:off x="1475656" y="5445224"/>
            <a:ext cx="65307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Переход к более безопасной для экологии экономике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и  </a:t>
            </a:r>
            <a:r>
              <a:rPr lang="ru-RU" dirty="0" err="1" smtClean="0">
                <a:solidFill>
                  <a:schemeClr val="accent4">
                    <a:lumMod val="50000"/>
                  </a:schemeClr>
                </a:solidFill>
              </a:rPr>
              <a:t>уделению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особого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внимания искоренению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нищеты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276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1640" y="5373216"/>
            <a:ext cx="6408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Защита океанов от отлова рыбы, разрушения морских экосистем и отрицательного воздействия изменения климата.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984" y="414153"/>
            <a:ext cx="7930023" cy="44606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9132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317" y="332656"/>
            <a:ext cx="7299374" cy="4866250"/>
          </a:xfrm>
        </p:spPr>
      </p:pic>
      <p:sp>
        <p:nvSpPr>
          <p:cNvPr id="4" name="TextBox 3"/>
          <p:cNvSpPr txBox="1"/>
          <p:nvPr/>
        </p:nvSpPr>
        <p:spPr>
          <a:xfrm>
            <a:off x="323528" y="5589240"/>
            <a:ext cx="8568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Рациональное обустройство городов и создание в них более благоприятных условий для жизни.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84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32656"/>
            <a:ext cx="7087340" cy="4591021"/>
          </a:xfrm>
        </p:spPr>
      </p:pic>
      <p:sp>
        <p:nvSpPr>
          <p:cNvPr id="4" name="TextBox 3"/>
          <p:cNvSpPr txBox="1"/>
          <p:nvPr/>
        </p:nvSpPr>
        <p:spPr>
          <a:xfrm>
            <a:off x="683568" y="5157192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Более широкое использование возобновляемых источников энергии, что позволит существенно сократить выбросы углерода и масштабы загрязнения окружающей среды внутри и вне помещений, одновременно содействуя экономическому росту.</a:t>
            </a:r>
          </a:p>
        </p:txBody>
      </p:sp>
    </p:spTree>
    <p:extLst>
      <p:ext uri="{BB962C8B-B14F-4D97-AF65-F5344CB8AC3E}">
        <p14:creationId xmlns="" xmlns:p14="http://schemas.microsoft.com/office/powerpoint/2010/main" val="243923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80</TotalTime>
  <Words>464</Words>
  <Application>Microsoft Office PowerPoint</Application>
  <PresentationFormat>Экран (4:3)</PresentationFormat>
  <Paragraphs>20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Karina Aimukhambetova</dc:creator>
  <cp:lastModifiedBy>User</cp:lastModifiedBy>
  <cp:revision>30</cp:revision>
  <dcterms:created xsi:type="dcterms:W3CDTF">2017-11-26T16:05:54Z</dcterms:created>
  <dcterms:modified xsi:type="dcterms:W3CDTF">2018-01-17T20:25:18Z</dcterms:modified>
</cp:coreProperties>
</file>