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F15CF-6165-46E1-B1AB-6DFB2F1D49AE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0205-F953-48D8-901F-49B893B1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BA34B-246C-4768-B9A6-DCC84981B6B0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42544-D222-4F9C-88CF-2ADFCF5D2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B7C70-97AC-474F-89DF-BB855D59A4E8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01B6-FFD3-42ED-A812-4CE471306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A973D-D1E0-4C02-93D3-4BD02AFBF9B2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66AF9-9B1F-47B8-9493-B0BC60809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64581-66CD-4646-9736-989505407C93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17FC9-21B5-4E27-ACC1-D37346551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22DD-6EEA-4AE8-B54B-EEB3EFEE256E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E9B3-2167-4198-90B2-9BDDF3B0F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AF56-ADB1-4DCF-BFBF-49DA10B0B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CEA65-71C2-4F3E-914B-BCD990A82131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9FDDF-2642-481F-B579-CFDA14E64289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71315-A390-404A-AB1F-50D6FB778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01A9-DFC4-4A4A-B184-ECCD617DD318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10338-83B5-4B39-A9D7-B92DEEE41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62F66-6401-4F8F-A3CD-763561DCB217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3C85-88B1-497F-BB3A-8CB612CF1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3596-EF41-43BC-BF23-224187255105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1A6D5-9BF8-4A0B-B35B-E1BB78BA9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71CA54B-3267-4EE0-BA7A-113B6BB1E6C5}" type="datetimeFigureOut">
              <a:rPr lang="ru-RU"/>
              <a:pPr>
                <a:defRPr/>
              </a:pPr>
              <a:t>20.05.2014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E844E1B-7513-43D1-BD38-29EA3BB82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39" r:id="rId2"/>
    <p:sldLayoutId id="2147483841" r:id="rId3"/>
    <p:sldLayoutId id="2147483838" r:id="rId4"/>
    <p:sldLayoutId id="2147483842" r:id="rId5"/>
    <p:sldLayoutId id="2147483837" r:id="rId6"/>
    <p:sldLayoutId id="2147483836" r:id="rId7"/>
    <p:sldLayoutId id="2147483835" r:id="rId8"/>
    <p:sldLayoutId id="2147483834" r:id="rId9"/>
    <p:sldLayoutId id="2147483833" r:id="rId10"/>
    <p:sldLayoutId id="21474838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7D4989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9759A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5" y="5500688"/>
            <a:ext cx="4714875" cy="9144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715436" cy="150019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       Буддизм и основы вероучения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42925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(дословно «Великая колесница») — наряду с хинаяной</a:t>
            </a:r>
            <a:r>
              <a:rPr lang="ru-RU" baseline="30000" dirty="0" smtClean="0"/>
              <a:t> </a:t>
            </a:r>
            <a:r>
              <a:rPr lang="ru-RU" dirty="0" smtClean="0"/>
              <a:t> одно из двух основных существующих направлений буддизма, отличающихся по философии и способам практики.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Буддизм Махаяны возник в Индии и связан с одной из древних исторических школ буддизма — </a:t>
            </a:r>
            <a:r>
              <a:rPr lang="ru-RU" dirty="0" err="1" smtClean="0"/>
              <a:t>Махасангхикой</a:t>
            </a:r>
            <a:r>
              <a:rPr lang="ru-RU" dirty="0" smtClean="0"/>
              <a:t>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Махаяна — Великая (Большая) колесница буддийского пути, проходя по которому, буддисты стремятся достичь Пробуждения во благо всех живых существ.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основе теории и практики Махаяны лежит развитие </a:t>
            </a:r>
            <a:r>
              <a:rPr lang="ru-RU" dirty="0" err="1" smtClean="0"/>
              <a:t>бодхичитты</a:t>
            </a:r>
            <a:r>
              <a:rPr lang="ru-RU" dirty="0" smtClean="0"/>
              <a:t> и </a:t>
            </a:r>
            <a:r>
              <a:rPr lang="ru-RU" dirty="0" err="1" smtClean="0"/>
              <a:t>внеличностной</a:t>
            </a:r>
            <a:r>
              <a:rPr lang="ru-RU" dirty="0" smtClean="0"/>
              <a:t> (запредельной) мудрости </a:t>
            </a:r>
            <a:r>
              <a:rPr lang="ru-RU" dirty="0" err="1" smtClean="0"/>
              <a:t>Праджняпарамиты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Махаяна — это свод учений для идущих по Пути Бодхисаттвы (вследствие чего изредка можно встретить ещё одно её название — </a:t>
            </a:r>
            <a:r>
              <a:rPr lang="ru-RU" dirty="0" err="1" smtClean="0"/>
              <a:t>Бодхисаттваяна</a:t>
            </a:r>
            <a:r>
              <a:rPr lang="ru-RU" dirty="0" smtClean="0"/>
              <a:t>). Она включает Сутру и Тантру.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Численность приверженцев Махаяны на конец XX века — около 600 миллионов человек.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                     </a:t>
            </a:r>
            <a:r>
              <a:rPr lang="ru-RU" b="1" i="1" smtClean="0">
                <a:solidFill>
                  <a:schemeClr val="bg1"/>
                </a:solidFill>
              </a:rPr>
              <a:t>Махаяна-</a:t>
            </a:r>
            <a:endParaRPr lang="ru-RU" b="1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6" name="Picture 4" descr="http://img-2007-10.photosight.ru/11/2351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http://s39.radikal.ru/i084/1104/e7/3be02dc94c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" y="1143000"/>
            <a:ext cx="8858250" cy="57150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всемогущего Бога-творца или Бога-личности,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сотворения мира, мир считается «никем не созданным и никем не управляемым»; в то же время вопрос о том, есть ли у мира начало, считается «не имеющим ответа»,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вечной души,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искупления грехов,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безоговорочной веры, в частности, веры в сверхъестественные силы (хотя буддизм указывает на возможность проверки существования магии, но не допускает стремления к её обретению,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абсолютной преданности,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религиозной организации, аналогичной церкви (буддийская </a:t>
            </a:r>
            <a:r>
              <a:rPr lang="ru-RU" b="1" i="1" dirty="0" err="1" smtClean="0"/>
              <a:t>сангха</a:t>
            </a:r>
            <a:r>
              <a:rPr lang="ru-RU" b="1" i="1" dirty="0" smtClean="0"/>
              <a:t> является сообществом, а не организацией),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ересей, по той причине, что в буддизме также нет: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единого канона текстов, общего для всех школ (общая же </a:t>
            </a:r>
            <a:r>
              <a:rPr lang="ru-RU" b="1" i="1" dirty="0" err="1" smtClean="0"/>
              <a:t>трипи́така</a:t>
            </a:r>
            <a:r>
              <a:rPr lang="ru-RU" b="1" i="1" dirty="0" smtClean="0"/>
              <a:t> или сборник всех буддийских текстов в последней </a:t>
            </a:r>
            <a:r>
              <a:rPr lang="ru-RU" b="1" i="1" dirty="0" err="1" smtClean="0"/>
              <a:t>махаянской</a:t>
            </a:r>
            <a:r>
              <a:rPr lang="ru-RU" b="1" i="1" dirty="0" smtClean="0"/>
              <a:t> китайской редакции представляет собой 220-томное издание),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общих и непререкаемых для всех школ догматов,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единственного мироздания, число миров считается бесконечным,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провидения, за что буддизм иногда характеризуют в качестве «</a:t>
            </a:r>
            <a:r>
              <a:rPr lang="ru-RU" b="1" i="1" dirty="0" err="1" smtClean="0"/>
              <a:t>религии-самоспасения</a:t>
            </a:r>
            <a:r>
              <a:rPr lang="ru-RU" b="1" i="1" dirty="0" smtClean="0"/>
              <a:t>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8715436" cy="77627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smtClean="0">
                <a:solidFill>
                  <a:schemeClr val="bg1"/>
                </a:solidFill>
              </a:rPr>
              <a:t>       В отличие от монотеистических религий в </a:t>
            </a:r>
            <a:br>
              <a:rPr lang="ru-RU" sz="2800" b="1" i="1" smtClean="0">
                <a:solidFill>
                  <a:schemeClr val="bg1"/>
                </a:solidFill>
              </a:rPr>
            </a:br>
            <a:r>
              <a:rPr lang="ru-RU" sz="2800" b="1" i="1" smtClean="0">
                <a:solidFill>
                  <a:schemeClr val="bg1"/>
                </a:solidFill>
              </a:rPr>
              <a:t>                                             буддизме нет</a:t>
            </a:r>
            <a:endParaRPr lang="ru-RU" sz="2800" b="1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500563"/>
            <a:ext cx="8229600" cy="1595437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/>
                </a:solidFill>
              </a:rPr>
              <a:t>Стоящий Будда. </a:t>
            </a:r>
            <a:r>
              <a:rPr lang="ru-RU" dirty="0" smtClean="0"/>
              <a:t>Одно из ранних известных изображений Будды </a:t>
            </a:r>
            <a:r>
              <a:rPr lang="ru-RU" dirty="0" err="1" smtClean="0"/>
              <a:t>Шакьямуни</a:t>
            </a:r>
            <a:r>
              <a:rPr lang="ru-RU" dirty="0" smtClean="0"/>
              <a:t>, I—II в. н. э. Греко-буддийское искусство, </a:t>
            </a:r>
            <a:r>
              <a:rPr lang="ru-RU" dirty="0" err="1" smtClean="0"/>
              <a:t>Гандхара</a:t>
            </a:r>
            <a:r>
              <a:rPr lang="ru-RU" dirty="0" smtClean="0"/>
              <a:t> (</a:t>
            </a:r>
            <a:r>
              <a:rPr lang="ru-RU" u="sng" dirty="0" smtClean="0"/>
              <a:t>Токийский национальный музей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6866" name="Picture 2" descr="http://upload.wikimedia.org/wikipedia/commons/thumb/b/b8/Gandhara_Buddha_%28tnm%29.jpeg/220px-Gandhara_Buddha_%28tnm%2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14290"/>
            <a:ext cx="5643602" cy="421484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1"/>
          <p:cNvSpPr>
            <a:spLocks noGrp="1"/>
          </p:cNvSpPr>
          <p:nvPr>
            <p:ph idx="1"/>
          </p:nvPr>
        </p:nvSpPr>
        <p:spPr>
          <a:xfrm>
            <a:off x="4714875" y="1524000"/>
            <a:ext cx="3971925" cy="4572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Статуя Сиддхартхи Гаутамы</a:t>
            </a:r>
            <a:r>
              <a:rPr lang="ru-RU" smtClean="0"/>
              <a:t> в Бодх-Гае, Индия. Бодх-Гая традиционно считают местом его просветления.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914" name="Picture 2" descr="http://upload.wikimedia.org/wikipedia/commons/thumb/4/4a/Buddha_Bodhgaya.JPG/275px-Buddha_Bodhg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786314" cy="642942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http://fs01.androidpit.info/ass/x47/5996747-13398688162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3048000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4" name="Picture 8" descr="http://www.thailandhoneymoons.co.uk/images/content/honeymoonpackages/adventure/adventure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643314"/>
            <a:ext cx="385762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8" name="Picture 12" descr="http://planeta.moy.su/_fr/17/85351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278605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9940" name="Picture 4" descr="http://elims.org.ua/pritchi/files/2013/09/umnaya-pritcha-plachushhij-monax-buddis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786050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6" name="Picture 10" descr="http://folks.co.in/wp-content/uploads/2009/12/buddhatooth_creativespar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000504"/>
            <a:ext cx="3500430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38" name="Picture 2" descr="http://cs5375.userapi.com/u104595370/-14/x_0105816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0"/>
            <a:ext cx="3838575" cy="4143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50" name="Picture 14" descr="http://lib.rus.ec/i/24/351624/Any2FbImgLoade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3929066"/>
            <a:ext cx="385765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4714875" cy="55721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000" i="1" smtClean="0"/>
              <a:t>одна из мировых религий, вероучение которой созданное Буддой, считает, что жизнь есть зло и страдание, и призывает преодолеть привязаность к миру и вступить на «путь спасения». Он возник в середине I тысячелетия до н.э. в Индии, но, пережив там расцвет, закрепился в сознании и практике народов некоторых регионов: Азии (Дальнего Востока, других областей). Сейчас во всем мире очень большое число последователей буддизма.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>      Буддизм</a:t>
            </a:r>
            <a:r>
              <a:rPr lang="ru-RU" smtClean="0"/>
              <a:t> -</a:t>
            </a:r>
            <a:endParaRPr lang="ru-RU"/>
          </a:p>
        </p:txBody>
      </p:sp>
      <p:pic>
        <p:nvPicPr>
          <p:cNvPr id="14338" name="Picture 2" descr="http://www.womenstown.ru/userfiles/images/a_pic/Buddiz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71546"/>
            <a:ext cx="4572000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idx="1"/>
          </p:nvPr>
        </p:nvSpPr>
        <p:spPr>
          <a:xfrm>
            <a:off x="214313" y="3189288"/>
            <a:ext cx="8686800" cy="36687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800" i="1" smtClean="0"/>
              <a:t>Буддизм возник в Индии в противовес кастовому брахманизму. Его основатель - </a:t>
            </a:r>
            <a:r>
              <a:rPr lang="ru-RU" sz="2800" b="1" i="1" smtClean="0"/>
              <a:t>Будда.</a:t>
            </a:r>
            <a:r>
              <a:rPr lang="ru-RU" sz="2800" i="1" smtClean="0"/>
              <a:t> Пришедшее к Гаутаме озарение позволило ему стать Буддой (Просветленным). Именно Будде удалось доступно и убедительно выразить ожидания общества: жизнь есть страдание, от страдания можно спастись, есть путь спасения. Этот путь нашел и описал Будда.</a:t>
            </a:r>
          </a:p>
        </p:txBody>
      </p:sp>
      <p:sp>
        <p:nvSpPr>
          <p:cNvPr id="15362" name="AutoShape 2" descr="http://www.ihongyou.com/uploads/allimg/130821/13011941M_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3316" name="Picture 4" descr="http://www.ihongyou.com/uploads/allimg/130821/13011941M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142875" y="1285875"/>
            <a:ext cx="8848725" cy="5357813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2000" smtClean="0"/>
              <a:t>Сам Будда, а затем его ученики и последователи пользовались тщательно разработанными в священных текстах брахманизма понятийным аппаратом и языком - </a:t>
            </a:r>
            <a:r>
              <a:rPr lang="ru-RU" sz="2000" b="1" smtClean="0"/>
              <a:t>санскритом, а также языком пали.</a:t>
            </a:r>
          </a:p>
          <a:p>
            <a:pPr eaLnBrk="1" hangingPunct="1">
              <a:buFont typeface="Courier New" pitchFamily="49" charset="0"/>
              <a:buChar char="o"/>
            </a:pPr>
            <a:endParaRPr lang="ru-RU" sz="20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>           Основы вероучения буддизма</a:t>
            </a:r>
            <a:endParaRPr lang="ru-RU"/>
          </a:p>
        </p:txBody>
      </p:sp>
      <p:pic>
        <p:nvPicPr>
          <p:cNvPr id="16386" name="Picture 2" descr="http://a.pix.ge:81/x/lki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5000628" cy="457200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  <p:pic>
        <p:nvPicPr>
          <p:cNvPr id="16388" name="Picture 4" descr="http://hushome.com/vb/attachment.php?attachmentid=222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4786314" cy="457200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500063"/>
            <a:ext cx="9144000" cy="3643312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            </a:t>
            </a:r>
            <a:r>
              <a:rPr lang="ru-RU" sz="2300" b="1" dirty="0" smtClean="0">
                <a:solidFill>
                  <a:schemeClr val="bg1"/>
                </a:solidFill>
              </a:rPr>
              <a:t>Утвердилось представление о “трех драгоценностях”  буддизма: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Учителе – Будде, </a:t>
            </a:r>
            <a:r>
              <a:rPr lang="ru-RU" sz="2400" dirty="0" smtClean="0"/>
              <a:t>наиболее высокое «состояние духовного совершенствования», либо имя Будды </a:t>
            </a:r>
            <a:r>
              <a:rPr lang="ru-RU" sz="2400" dirty="0" err="1" smtClean="0"/>
              <a:t>Шакьямуни</a:t>
            </a:r>
            <a:r>
              <a:rPr lang="ru-RU" sz="2400" dirty="0" smtClean="0"/>
              <a:t>, либо имя одного из других бесчисленных существ, достигших просветления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chemeClr val="bg1"/>
                </a:solidFill>
              </a:rPr>
              <a:t>Учении - дхарме, </a:t>
            </a:r>
            <a:r>
              <a:rPr lang="ru-RU" sz="2400" dirty="0" smtClean="0"/>
              <a:t>формула буддийского символа веры, которая содержит кратчайшее изложение сути и духа буддизма, гласит, что Будда открыл элементы (дхарма) бытия, их причинную связь и методы окончательного подавления их действенности, т.е. превращения динамичных элементов бытия в состояние вечного покоя.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chemeClr val="bg1"/>
                </a:solidFill>
              </a:rPr>
              <a:t>Хранителе истины - </a:t>
            </a:r>
            <a:r>
              <a:rPr lang="ru-RU" sz="2400" dirty="0" err="1" smtClean="0">
                <a:solidFill>
                  <a:schemeClr val="bg1"/>
                </a:solidFill>
              </a:rPr>
              <a:t>сангхи</a:t>
            </a:r>
            <a:r>
              <a:rPr lang="ru-RU" sz="2400" dirty="0" smtClean="0"/>
              <a:t>,  название буддийской общины. Этот термин может употребляться для обозначения религиозного братства в целом. В более узком смысле — сонм существ, достигших определённой степени просветления.</a:t>
            </a:r>
            <a:endParaRPr lang="ru-RU" sz="2400" dirty="0"/>
          </a:p>
        </p:txBody>
      </p:sp>
      <p:pic>
        <p:nvPicPr>
          <p:cNvPr id="18434" name="Picture 2" descr="http://www.periodismoudec.cl/tiemporeal/wp-content/uploads/2011/05/Sidharta-Gauta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80"/>
            <a:ext cx="321467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img248.imageshack.us/img248/526/resizedunitbr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143380"/>
            <a:ext cx="328614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www.baikal-media.ru/upload/iblock/940/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143380"/>
            <a:ext cx="314324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0" y="1143000"/>
            <a:ext cx="4419600" cy="5357813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2200" smtClean="0"/>
              <a:t>изложено в ряде канонических сборников, центральное место среди которых занимает буддистский канон - “Типитака” (на языке пали), или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2200" smtClean="0"/>
              <a:t> </a:t>
            </a:r>
            <a:r>
              <a:rPr lang="ru-RU" sz="2200" b="1" smtClean="0"/>
              <a:t>“</a:t>
            </a:r>
            <a:r>
              <a:rPr lang="ru-RU" sz="2200" b="1" smtClean="0">
                <a:solidFill>
                  <a:schemeClr val="bg1"/>
                </a:solidFill>
              </a:rPr>
              <a:t>Трипитака</a:t>
            </a:r>
            <a:r>
              <a:rPr lang="ru-RU" sz="2200" b="1" smtClean="0"/>
              <a:t>”</a:t>
            </a:r>
            <a:r>
              <a:rPr lang="ru-RU" sz="2200" smtClean="0"/>
              <a:t> (санскр., что означает “Три корзины”) - это сборник буддиской религиозной канонической литературы, считающийся откровениями самого Будды в изложении его учеников.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                     Учение буддизма </a:t>
            </a:r>
            <a:endParaRPr lang="ru-RU"/>
          </a:p>
        </p:txBody>
      </p:sp>
      <p:pic>
        <p:nvPicPr>
          <p:cNvPr id="17410" name="Picture 2" descr="http://www.allmyanmar.com/buddhism/Pali%20Buddhist%20Canonical%20Scriptures%20of%20the%20Theravada%20School%20in%20a%20unique%20ancient%20scripture%20chest%20at%20monastery%20in%20S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214810" cy="3286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asiagrace.com/photos/v/monk-boo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643314"/>
            <a:ext cx="4257682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4143375" cy="528637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Жизнь есть страдание.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Причина всех страданий - невежество, материальные желания.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Страдания можно погасить путем избавления от желаний, для чего нужно: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Вести добродетельную жизнь по законам “правильного поведения” и “правильного знания”.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2400"/>
            <a:ext cx="8929718" cy="99058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/>
              <a:t>Основу учения составляют “четыре благородные истины”,</a:t>
            </a:r>
            <a:br>
              <a:rPr lang="ru-RU" sz="2800" b="1" smtClean="0"/>
            </a:br>
            <a:r>
              <a:rPr lang="ru-RU" sz="2800" b="1" smtClean="0"/>
              <a:t>        которые открылись Будде  в момент просветления:</a:t>
            </a:r>
            <a:endParaRPr lang="ru-RU" sz="2800" b="1"/>
          </a:p>
        </p:txBody>
      </p:sp>
      <p:sp>
        <p:nvSpPr>
          <p:cNvPr id="19459" name="AutoShape 2" descr="http://img0.liveinternet.ru/images/attach/b/3/11/878/11878229_refugetre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2772" name="Picture 4" descr="http://img0.liveinternet.ru/images/attach/b/3/11/878/11878229_refuge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928670"/>
            <a:ext cx="5143505" cy="5929330"/>
          </a:xfrm>
          <a:prstGeom prst="rect">
            <a:avLst/>
          </a:prstGeom>
          <a:ln>
            <a:noFill/>
          </a:ln>
          <a:effectLst>
            <a:softEdge rad="317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386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i="1" smtClean="0">
                <a:solidFill>
                  <a:schemeClr val="bg1"/>
                </a:solidFill>
              </a:rPr>
              <a:t>   Хинаяна                                                        Махаяна</a:t>
            </a:r>
          </a:p>
          <a:p>
            <a:pPr eaLnBrk="1" hangingPunct="1"/>
            <a:endParaRPr lang="ru-RU" sz="2800" b="1" i="1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              </a:t>
            </a:r>
            <a:r>
              <a:rPr lang="ru-RU" sz="3200" b="1" smtClean="0"/>
              <a:t>Основы философии буддизма -</a:t>
            </a:r>
            <a:endParaRPr lang="ru-RU" sz="3200" b="1"/>
          </a:p>
        </p:txBody>
      </p:sp>
      <p:pic>
        <p:nvPicPr>
          <p:cNvPr id="20483" name="Picture 2" descr="http://cs3.livemaster.ru/zhurnalfoto/d/4/6/1306170227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75"/>
            <a:ext cx="492918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www.himalayacrafts.com/pic/shakyamuni_buddha_thangka_painting_200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857375"/>
            <a:ext cx="44291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357813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Термин, буквально означающий «малая колесница» (в смысле «малый или низший, ущербный путь», «узкий путь»)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«Хинаяна» рассматривается в ряде случаев как термин, обозначающий весь ранний буддизм до укрепления </a:t>
            </a:r>
            <a:r>
              <a:rPr lang="ru-RU" dirty="0" err="1" smtClean="0"/>
              <a:t>махаянских</a:t>
            </a:r>
            <a:r>
              <a:rPr lang="ru-RU" dirty="0" smtClean="0"/>
              <a:t> школ.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Основой хинаяны является буддийская идея о двух состояниях бытия: проявленном и </a:t>
            </a:r>
            <a:r>
              <a:rPr lang="ru-RU" dirty="0" err="1" smtClean="0"/>
              <a:t>непроявленном</a:t>
            </a:r>
            <a:r>
              <a:rPr lang="ru-RU" dirty="0" smtClean="0"/>
              <a:t>, а также идея об отождествлении проявленного с волнением дхарм.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Особый акцент хинаяна ставит на том, что «Я» и мир являются лишь </a:t>
            </a:r>
            <a:r>
              <a:rPr lang="ru-RU" dirty="0" err="1" smtClean="0"/>
              <a:t>быстропреходящими</a:t>
            </a:r>
            <a:r>
              <a:rPr lang="ru-RU" dirty="0" smtClean="0"/>
              <a:t> комбинациями дхарм. Направление подчёркивает нереальность «Я» и мира, духовной и материальной субстанции и одновременно реальность самих дхарм.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Характерной чертой хинаяны является отрицание души как самостоятельной духовной сущности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>                           </a:t>
            </a:r>
            <a:r>
              <a:rPr lang="ru-RU" b="1" i="1" smtClean="0">
                <a:solidFill>
                  <a:schemeClr val="bg1"/>
                </a:solidFill>
              </a:rPr>
              <a:t>Хинаяна-</a:t>
            </a:r>
            <a:endParaRPr lang="ru-RU" b="1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3707</TotalTime>
  <Words>638</Words>
  <PresentationFormat>Экран (4:3)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Constantia</vt:lpstr>
      <vt:lpstr>Wingdings 2</vt:lpstr>
      <vt:lpstr>Calibri</vt:lpstr>
      <vt:lpstr>Courier New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83</cp:revision>
  <dcterms:created xsi:type="dcterms:W3CDTF">2014-03-19T16:22:36Z</dcterms:created>
  <dcterms:modified xsi:type="dcterms:W3CDTF">2014-05-20T10:54:35Z</dcterms:modified>
</cp:coreProperties>
</file>