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77" r:id="rId7"/>
    <p:sldId id="261" r:id="rId8"/>
    <p:sldId id="262" r:id="rId9"/>
    <p:sldId id="263" r:id="rId10"/>
    <p:sldId id="264" r:id="rId11"/>
    <p:sldId id="265" r:id="rId12"/>
    <p:sldId id="278" r:id="rId13"/>
    <p:sldId id="266" r:id="rId14"/>
    <p:sldId id="279" r:id="rId15"/>
    <p:sldId id="267" r:id="rId16"/>
    <p:sldId id="268" r:id="rId17"/>
    <p:sldId id="269" r:id="rId18"/>
    <p:sldId id="280" r:id="rId19"/>
    <p:sldId id="270" r:id="rId20"/>
    <p:sldId id="271" r:id="rId21"/>
    <p:sldId id="272" r:id="rId22"/>
    <p:sldId id="273"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6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ru-RU"/>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ru-RU"/>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ru-RU"/>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ru-RU"/>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ru-RU"/>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ru-RU"/>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ru-RU"/>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ru-RU"/>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ru-RU"/>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sp>
        <p:nvSpPr>
          <p:cNvPr id="44053" name="Rectangle 21"/>
          <p:cNvSpPr>
            <a:spLocks noGrp="1" noChangeArrowheads="1"/>
          </p:cNvSpPr>
          <p:nvPr>
            <p:ph type="ctrTitle" sz="quarter"/>
          </p:nvPr>
        </p:nvSpPr>
        <p:spPr>
          <a:xfrm>
            <a:off x="685800" y="1828800"/>
            <a:ext cx="7772400" cy="1736725"/>
          </a:xfrm>
        </p:spPr>
        <p:txBody>
          <a:bodyPr/>
          <a:lstStyle>
            <a:lvl1pPr>
              <a:defRPr sz="5400"/>
            </a:lvl1pPr>
          </a:lstStyle>
          <a:p>
            <a:r>
              <a:rPr lang="ru-RU"/>
              <a:t>Образец заголовка</a:t>
            </a:r>
          </a:p>
        </p:txBody>
      </p:sp>
      <p:sp>
        <p:nvSpPr>
          <p:cNvPr id="44054"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23" name="Rectangle 23"/>
          <p:cNvSpPr>
            <a:spLocks noGrp="1" noChangeArrowheads="1"/>
          </p:cNvSpPr>
          <p:nvPr>
            <p:ph type="dt" sz="quarter" idx="10"/>
          </p:nvPr>
        </p:nvSpPr>
        <p:spPr/>
        <p:txBody>
          <a:bodyPr/>
          <a:lstStyle>
            <a:lvl1pPr>
              <a:defRPr/>
            </a:lvl1pPr>
          </a:lstStyle>
          <a:p>
            <a:pPr>
              <a:defRPr/>
            </a:pPr>
            <a:endParaRPr lang="ru-RU"/>
          </a:p>
        </p:txBody>
      </p:sp>
      <p:sp>
        <p:nvSpPr>
          <p:cNvPr id="24" name="Rectangle 24"/>
          <p:cNvSpPr>
            <a:spLocks noGrp="1" noChangeArrowheads="1"/>
          </p:cNvSpPr>
          <p:nvPr>
            <p:ph type="ftr" sz="quarter" idx="11"/>
          </p:nvPr>
        </p:nvSpPr>
        <p:spPr/>
        <p:txBody>
          <a:bodyPr/>
          <a:lstStyle>
            <a:lvl1pPr>
              <a:defRPr/>
            </a:lvl1pPr>
          </a:lstStyle>
          <a:p>
            <a:pPr>
              <a:defRPr/>
            </a:pPr>
            <a:endParaRPr lang="ru-RU"/>
          </a:p>
        </p:txBody>
      </p:sp>
      <p:sp>
        <p:nvSpPr>
          <p:cNvPr id="25" name="Rectangle 25"/>
          <p:cNvSpPr>
            <a:spLocks noGrp="1" noChangeArrowheads="1"/>
          </p:cNvSpPr>
          <p:nvPr>
            <p:ph type="sldNum" sz="quarter" idx="12"/>
          </p:nvPr>
        </p:nvSpPr>
        <p:spPr/>
        <p:txBody>
          <a:bodyPr/>
          <a:lstStyle>
            <a:lvl1pPr>
              <a:defRPr/>
            </a:lvl1pPr>
          </a:lstStyle>
          <a:p>
            <a:pPr>
              <a:defRPr/>
            </a:pPr>
            <a:fld id="{96FE5A2B-A382-4188-9544-DDC7CEC561B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23"/>
          <p:cNvSpPr>
            <a:spLocks noGrp="1" noChangeArrowheads="1"/>
          </p:cNvSpPr>
          <p:nvPr>
            <p:ph type="dt" sz="half" idx="10"/>
          </p:nvPr>
        </p:nvSpPr>
        <p:spPr>
          <a:ln/>
        </p:spPr>
        <p:txBody>
          <a:bodyPr/>
          <a:lstStyle>
            <a:lvl1pPr>
              <a:defRPr/>
            </a:lvl1pPr>
          </a:lstStyle>
          <a:p>
            <a:pPr>
              <a:defRPr/>
            </a:pPr>
            <a:endParaRPr lang="ru-RU"/>
          </a:p>
        </p:txBody>
      </p:sp>
      <p:sp>
        <p:nvSpPr>
          <p:cNvPr id="5" name="Rectangle 24"/>
          <p:cNvSpPr>
            <a:spLocks noGrp="1" noChangeArrowheads="1"/>
          </p:cNvSpPr>
          <p:nvPr>
            <p:ph type="ftr" sz="quarter" idx="11"/>
          </p:nvPr>
        </p:nvSpPr>
        <p:spPr>
          <a:ln/>
        </p:spPr>
        <p:txBody>
          <a:bodyPr/>
          <a:lstStyle>
            <a:lvl1pPr>
              <a:defRPr/>
            </a:lvl1pPr>
          </a:lstStyle>
          <a:p>
            <a:pPr>
              <a:defRPr/>
            </a:pPr>
            <a:endParaRPr lang="ru-RU"/>
          </a:p>
        </p:txBody>
      </p:sp>
      <p:sp>
        <p:nvSpPr>
          <p:cNvPr id="6" name="Rectangle 25"/>
          <p:cNvSpPr>
            <a:spLocks noGrp="1" noChangeArrowheads="1"/>
          </p:cNvSpPr>
          <p:nvPr>
            <p:ph type="sldNum" sz="quarter" idx="12"/>
          </p:nvPr>
        </p:nvSpPr>
        <p:spPr>
          <a:ln/>
        </p:spPr>
        <p:txBody>
          <a:bodyPr/>
          <a:lstStyle>
            <a:lvl1pPr>
              <a:defRPr/>
            </a:lvl1pPr>
          </a:lstStyle>
          <a:p>
            <a:pPr>
              <a:defRPr/>
            </a:pPr>
            <a:fld id="{2B01D8C2-F5C6-4294-ABA2-37167273FB1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23"/>
          <p:cNvSpPr>
            <a:spLocks noGrp="1" noChangeArrowheads="1"/>
          </p:cNvSpPr>
          <p:nvPr>
            <p:ph type="dt" sz="half" idx="10"/>
          </p:nvPr>
        </p:nvSpPr>
        <p:spPr>
          <a:ln/>
        </p:spPr>
        <p:txBody>
          <a:bodyPr/>
          <a:lstStyle>
            <a:lvl1pPr>
              <a:defRPr/>
            </a:lvl1pPr>
          </a:lstStyle>
          <a:p>
            <a:pPr>
              <a:defRPr/>
            </a:pPr>
            <a:endParaRPr lang="ru-RU"/>
          </a:p>
        </p:txBody>
      </p:sp>
      <p:sp>
        <p:nvSpPr>
          <p:cNvPr id="5" name="Rectangle 24"/>
          <p:cNvSpPr>
            <a:spLocks noGrp="1" noChangeArrowheads="1"/>
          </p:cNvSpPr>
          <p:nvPr>
            <p:ph type="ftr" sz="quarter" idx="11"/>
          </p:nvPr>
        </p:nvSpPr>
        <p:spPr>
          <a:ln/>
        </p:spPr>
        <p:txBody>
          <a:bodyPr/>
          <a:lstStyle>
            <a:lvl1pPr>
              <a:defRPr/>
            </a:lvl1pPr>
          </a:lstStyle>
          <a:p>
            <a:pPr>
              <a:defRPr/>
            </a:pPr>
            <a:endParaRPr lang="ru-RU"/>
          </a:p>
        </p:txBody>
      </p:sp>
      <p:sp>
        <p:nvSpPr>
          <p:cNvPr id="6" name="Rectangle 25"/>
          <p:cNvSpPr>
            <a:spLocks noGrp="1" noChangeArrowheads="1"/>
          </p:cNvSpPr>
          <p:nvPr>
            <p:ph type="sldNum" sz="quarter" idx="12"/>
          </p:nvPr>
        </p:nvSpPr>
        <p:spPr>
          <a:ln/>
        </p:spPr>
        <p:txBody>
          <a:bodyPr/>
          <a:lstStyle>
            <a:lvl1pPr>
              <a:defRPr/>
            </a:lvl1pPr>
          </a:lstStyle>
          <a:p>
            <a:pPr>
              <a:defRPr/>
            </a:pPr>
            <a:fld id="{9A0C9891-CB2E-46FA-B654-68150BEAA1A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23"/>
          <p:cNvSpPr>
            <a:spLocks noGrp="1" noChangeArrowheads="1"/>
          </p:cNvSpPr>
          <p:nvPr>
            <p:ph type="dt" sz="half" idx="10"/>
          </p:nvPr>
        </p:nvSpPr>
        <p:spPr>
          <a:ln/>
        </p:spPr>
        <p:txBody>
          <a:bodyPr/>
          <a:lstStyle>
            <a:lvl1pPr>
              <a:defRPr/>
            </a:lvl1pPr>
          </a:lstStyle>
          <a:p>
            <a:pPr>
              <a:defRPr/>
            </a:pPr>
            <a:endParaRPr lang="ru-RU"/>
          </a:p>
        </p:txBody>
      </p:sp>
      <p:sp>
        <p:nvSpPr>
          <p:cNvPr id="5" name="Rectangle 24"/>
          <p:cNvSpPr>
            <a:spLocks noGrp="1" noChangeArrowheads="1"/>
          </p:cNvSpPr>
          <p:nvPr>
            <p:ph type="ftr" sz="quarter" idx="11"/>
          </p:nvPr>
        </p:nvSpPr>
        <p:spPr>
          <a:ln/>
        </p:spPr>
        <p:txBody>
          <a:bodyPr/>
          <a:lstStyle>
            <a:lvl1pPr>
              <a:defRPr/>
            </a:lvl1pPr>
          </a:lstStyle>
          <a:p>
            <a:pPr>
              <a:defRPr/>
            </a:pPr>
            <a:endParaRPr lang="ru-RU"/>
          </a:p>
        </p:txBody>
      </p:sp>
      <p:sp>
        <p:nvSpPr>
          <p:cNvPr id="6" name="Rectangle 25"/>
          <p:cNvSpPr>
            <a:spLocks noGrp="1" noChangeArrowheads="1"/>
          </p:cNvSpPr>
          <p:nvPr>
            <p:ph type="sldNum" sz="quarter" idx="12"/>
          </p:nvPr>
        </p:nvSpPr>
        <p:spPr>
          <a:ln/>
        </p:spPr>
        <p:txBody>
          <a:bodyPr/>
          <a:lstStyle>
            <a:lvl1pPr>
              <a:defRPr/>
            </a:lvl1pPr>
          </a:lstStyle>
          <a:p>
            <a:pPr>
              <a:defRPr/>
            </a:pPr>
            <a:fld id="{DEAEF546-56A4-4981-A41D-8067A36EB43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23"/>
          <p:cNvSpPr>
            <a:spLocks noGrp="1" noChangeArrowheads="1"/>
          </p:cNvSpPr>
          <p:nvPr>
            <p:ph type="dt" sz="half" idx="10"/>
          </p:nvPr>
        </p:nvSpPr>
        <p:spPr>
          <a:ln/>
        </p:spPr>
        <p:txBody>
          <a:bodyPr/>
          <a:lstStyle>
            <a:lvl1pPr>
              <a:defRPr/>
            </a:lvl1pPr>
          </a:lstStyle>
          <a:p>
            <a:pPr>
              <a:defRPr/>
            </a:pPr>
            <a:endParaRPr lang="ru-RU"/>
          </a:p>
        </p:txBody>
      </p:sp>
      <p:sp>
        <p:nvSpPr>
          <p:cNvPr id="5" name="Rectangle 24"/>
          <p:cNvSpPr>
            <a:spLocks noGrp="1" noChangeArrowheads="1"/>
          </p:cNvSpPr>
          <p:nvPr>
            <p:ph type="ftr" sz="quarter" idx="11"/>
          </p:nvPr>
        </p:nvSpPr>
        <p:spPr>
          <a:ln/>
        </p:spPr>
        <p:txBody>
          <a:bodyPr/>
          <a:lstStyle>
            <a:lvl1pPr>
              <a:defRPr/>
            </a:lvl1pPr>
          </a:lstStyle>
          <a:p>
            <a:pPr>
              <a:defRPr/>
            </a:pPr>
            <a:endParaRPr lang="ru-RU"/>
          </a:p>
        </p:txBody>
      </p:sp>
      <p:sp>
        <p:nvSpPr>
          <p:cNvPr id="6" name="Rectangle 25"/>
          <p:cNvSpPr>
            <a:spLocks noGrp="1" noChangeArrowheads="1"/>
          </p:cNvSpPr>
          <p:nvPr>
            <p:ph type="sldNum" sz="quarter" idx="12"/>
          </p:nvPr>
        </p:nvSpPr>
        <p:spPr>
          <a:ln/>
        </p:spPr>
        <p:txBody>
          <a:bodyPr/>
          <a:lstStyle>
            <a:lvl1pPr>
              <a:defRPr/>
            </a:lvl1pPr>
          </a:lstStyle>
          <a:p>
            <a:pPr>
              <a:defRPr/>
            </a:pPr>
            <a:fld id="{6AF01DE7-E214-48AC-9D62-455A1EE9725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23"/>
          <p:cNvSpPr>
            <a:spLocks noGrp="1" noChangeArrowheads="1"/>
          </p:cNvSpPr>
          <p:nvPr>
            <p:ph type="dt" sz="half" idx="10"/>
          </p:nvPr>
        </p:nvSpPr>
        <p:spPr>
          <a:ln/>
        </p:spPr>
        <p:txBody>
          <a:bodyPr/>
          <a:lstStyle>
            <a:lvl1pPr>
              <a:defRPr/>
            </a:lvl1pPr>
          </a:lstStyle>
          <a:p>
            <a:pPr>
              <a:defRPr/>
            </a:pPr>
            <a:endParaRPr lang="ru-RU"/>
          </a:p>
        </p:txBody>
      </p:sp>
      <p:sp>
        <p:nvSpPr>
          <p:cNvPr id="6" name="Rectangle 24"/>
          <p:cNvSpPr>
            <a:spLocks noGrp="1" noChangeArrowheads="1"/>
          </p:cNvSpPr>
          <p:nvPr>
            <p:ph type="ftr" sz="quarter" idx="11"/>
          </p:nvPr>
        </p:nvSpPr>
        <p:spPr>
          <a:ln/>
        </p:spPr>
        <p:txBody>
          <a:bodyPr/>
          <a:lstStyle>
            <a:lvl1pPr>
              <a:defRPr/>
            </a:lvl1pPr>
          </a:lstStyle>
          <a:p>
            <a:pPr>
              <a:defRPr/>
            </a:pPr>
            <a:endParaRPr lang="ru-RU"/>
          </a:p>
        </p:txBody>
      </p:sp>
      <p:sp>
        <p:nvSpPr>
          <p:cNvPr id="7" name="Rectangle 25"/>
          <p:cNvSpPr>
            <a:spLocks noGrp="1" noChangeArrowheads="1"/>
          </p:cNvSpPr>
          <p:nvPr>
            <p:ph type="sldNum" sz="quarter" idx="12"/>
          </p:nvPr>
        </p:nvSpPr>
        <p:spPr>
          <a:ln/>
        </p:spPr>
        <p:txBody>
          <a:bodyPr/>
          <a:lstStyle>
            <a:lvl1pPr>
              <a:defRPr/>
            </a:lvl1pPr>
          </a:lstStyle>
          <a:p>
            <a:pPr>
              <a:defRPr/>
            </a:pPr>
            <a:fld id="{1BDD9A05-AE5D-43E4-BD91-19178146E56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23"/>
          <p:cNvSpPr>
            <a:spLocks noGrp="1" noChangeArrowheads="1"/>
          </p:cNvSpPr>
          <p:nvPr>
            <p:ph type="dt" sz="half" idx="10"/>
          </p:nvPr>
        </p:nvSpPr>
        <p:spPr>
          <a:ln/>
        </p:spPr>
        <p:txBody>
          <a:bodyPr/>
          <a:lstStyle>
            <a:lvl1pPr>
              <a:defRPr/>
            </a:lvl1pPr>
          </a:lstStyle>
          <a:p>
            <a:pPr>
              <a:defRPr/>
            </a:pPr>
            <a:endParaRPr lang="ru-RU"/>
          </a:p>
        </p:txBody>
      </p:sp>
      <p:sp>
        <p:nvSpPr>
          <p:cNvPr id="8" name="Rectangle 24"/>
          <p:cNvSpPr>
            <a:spLocks noGrp="1" noChangeArrowheads="1"/>
          </p:cNvSpPr>
          <p:nvPr>
            <p:ph type="ftr" sz="quarter" idx="11"/>
          </p:nvPr>
        </p:nvSpPr>
        <p:spPr>
          <a:ln/>
        </p:spPr>
        <p:txBody>
          <a:bodyPr/>
          <a:lstStyle>
            <a:lvl1pPr>
              <a:defRPr/>
            </a:lvl1pPr>
          </a:lstStyle>
          <a:p>
            <a:pPr>
              <a:defRPr/>
            </a:pPr>
            <a:endParaRPr lang="ru-RU"/>
          </a:p>
        </p:txBody>
      </p:sp>
      <p:sp>
        <p:nvSpPr>
          <p:cNvPr id="9" name="Rectangle 25"/>
          <p:cNvSpPr>
            <a:spLocks noGrp="1" noChangeArrowheads="1"/>
          </p:cNvSpPr>
          <p:nvPr>
            <p:ph type="sldNum" sz="quarter" idx="12"/>
          </p:nvPr>
        </p:nvSpPr>
        <p:spPr>
          <a:ln/>
        </p:spPr>
        <p:txBody>
          <a:bodyPr/>
          <a:lstStyle>
            <a:lvl1pPr>
              <a:defRPr/>
            </a:lvl1pPr>
          </a:lstStyle>
          <a:p>
            <a:pPr>
              <a:defRPr/>
            </a:pPr>
            <a:fld id="{583D4AA9-E6F9-40FD-8563-56AB16FDBCA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23"/>
          <p:cNvSpPr>
            <a:spLocks noGrp="1" noChangeArrowheads="1"/>
          </p:cNvSpPr>
          <p:nvPr>
            <p:ph type="dt" sz="half" idx="10"/>
          </p:nvPr>
        </p:nvSpPr>
        <p:spPr>
          <a:ln/>
        </p:spPr>
        <p:txBody>
          <a:bodyPr/>
          <a:lstStyle>
            <a:lvl1pPr>
              <a:defRPr/>
            </a:lvl1pPr>
          </a:lstStyle>
          <a:p>
            <a:pPr>
              <a:defRPr/>
            </a:pPr>
            <a:endParaRPr lang="ru-RU"/>
          </a:p>
        </p:txBody>
      </p:sp>
      <p:sp>
        <p:nvSpPr>
          <p:cNvPr id="4" name="Rectangle 24"/>
          <p:cNvSpPr>
            <a:spLocks noGrp="1" noChangeArrowheads="1"/>
          </p:cNvSpPr>
          <p:nvPr>
            <p:ph type="ftr" sz="quarter" idx="11"/>
          </p:nvPr>
        </p:nvSpPr>
        <p:spPr>
          <a:ln/>
        </p:spPr>
        <p:txBody>
          <a:bodyPr/>
          <a:lstStyle>
            <a:lvl1pPr>
              <a:defRPr/>
            </a:lvl1pPr>
          </a:lstStyle>
          <a:p>
            <a:pPr>
              <a:defRPr/>
            </a:pPr>
            <a:endParaRPr lang="ru-RU"/>
          </a:p>
        </p:txBody>
      </p:sp>
      <p:sp>
        <p:nvSpPr>
          <p:cNvPr id="5" name="Rectangle 25"/>
          <p:cNvSpPr>
            <a:spLocks noGrp="1" noChangeArrowheads="1"/>
          </p:cNvSpPr>
          <p:nvPr>
            <p:ph type="sldNum" sz="quarter" idx="12"/>
          </p:nvPr>
        </p:nvSpPr>
        <p:spPr>
          <a:ln/>
        </p:spPr>
        <p:txBody>
          <a:bodyPr/>
          <a:lstStyle>
            <a:lvl1pPr>
              <a:defRPr/>
            </a:lvl1pPr>
          </a:lstStyle>
          <a:p>
            <a:pPr>
              <a:defRPr/>
            </a:pPr>
            <a:fld id="{3536D860-286F-4110-B0A2-E793DA29BF3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ru-RU"/>
          </a:p>
        </p:txBody>
      </p:sp>
      <p:sp>
        <p:nvSpPr>
          <p:cNvPr id="3" name="Rectangle 24"/>
          <p:cNvSpPr>
            <a:spLocks noGrp="1" noChangeArrowheads="1"/>
          </p:cNvSpPr>
          <p:nvPr>
            <p:ph type="ftr" sz="quarter" idx="11"/>
          </p:nvPr>
        </p:nvSpPr>
        <p:spPr>
          <a:ln/>
        </p:spPr>
        <p:txBody>
          <a:bodyPr/>
          <a:lstStyle>
            <a:lvl1pPr>
              <a:defRPr/>
            </a:lvl1pPr>
          </a:lstStyle>
          <a:p>
            <a:pPr>
              <a:defRPr/>
            </a:pPr>
            <a:endParaRPr lang="ru-RU"/>
          </a:p>
        </p:txBody>
      </p:sp>
      <p:sp>
        <p:nvSpPr>
          <p:cNvPr id="4" name="Rectangle 25"/>
          <p:cNvSpPr>
            <a:spLocks noGrp="1" noChangeArrowheads="1"/>
          </p:cNvSpPr>
          <p:nvPr>
            <p:ph type="sldNum" sz="quarter" idx="12"/>
          </p:nvPr>
        </p:nvSpPr>
        <p:spPr>
          <a:ln/>
        </p:spPr>
        <p:txBody>
          <a:bodyPr/>
          <a:lstStyle>
            <a:lvl1pPr>
              <a:defRPr/>
            </a:lvl1pPr>
          </a:lstStyle>
          <a:p>
            <a:pPr>
              <a:defRPr/>
            </a:pPr>
            <a:fld id="{3534A4C4-E241-43E3-9557-55749240D79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23"/>
          <p:cNvSpPr>
            <a:spLocks noGrp="1" noChangeArrowheads="1"/>
          </p:cNvSpPr>
          <p:nvPr>
            <p:ph type="dt" sz="half" idx="10"/>
          </p:nvPr>
        </p:nvSpPr>
        <p:spPr>
          <a:ln/>
        </p:spPr>
        <p:txBody>
          <a:bodyPr/>
          <a:lstStyle>
            <a:lvl1pPr>
              <a:defRPr/>
            </a:lvl1pPr>
          </a:lstStyle>
          <a:p>
            <a:pPr>
              <a:defRPr/>
            </a:pPr>
            <a:endParaRPr lang="ru-RU"/>
          </a:p>
        </p:txBody>
      </p:sp>
      <p:sp>
        <p:nvSpPr>
          <p:cNvPr id="6" name="Rectangle 24"/>
          <p:cNvSpPr>
            <a:spLocks noGrp="1" noChangeArrowheads="1"/>
          </p:cNvSpPr>
          <p:nvPr>
            <p:ph type="ftr" sz="quarter" idx="11"/>
          </p:nvPr>
        </p:nvSpPr>
        <p:spPr>
          <a:ln/>
        </p:spPr>
        <p:txBody>
          <a:bodyPr/>
          <a:lstStyle>
            <a:lvl1pPr>
              <a:defRPr/>
            </a:lvl1pPr>
          </a:lstStyle>
          <a:p>
            <a:pPr>
              <a:defRPr/>
            </a:pPr>
            <a:endParaRPr lang="ru-RU"/>
          </a:p>
        </p:txBody>
      </p:sp>
      <p:sp>
        <p:nvSpPr>
          <p:cNvPr id="7" name="Rectangle 25"/>
          <p:cNvSpPr>
            <a:spLocks noGrp="1" noChangeArrowheads="1"/>
          </p:cNvSpPr>
          <p:nvPr>
            <p:ph type="sldNum" sz="quarter" idx="12"/>
          </p:nvPr>
        </p:nvSpPr>
        <p:spPr>
          <a:ln/>
        </p:spPr>
        <p:txBody>
          <a:bodyPr/>
          <a:lstStyle>
            <a:lvl1pPr>
              <a:defRPr/>
            </a:lvl1pPr>
          </a:lstStyle>
          <a:p>
            <a:pPr>
              <a:defRPr/>
            </a:pPr>
            <a:fld id="{829BA107-85A1-4188-BEBE-383DC43CC74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23"/>
          <p:cNvSpPr>
            <a:spLocks noGrp="1" noChangeArrowheads="1"/>
          </p:cNvSpPr>
          <p:nvPr>
            <p:ph type="dt" sz="half" idx="10"/>
          </p:nvPr>
        </p:nvSpPr>
        <p:spPr>
          <a:ln/>
        </p:spPr>
        <p:txBody>
          <a:bodyPr/>
          <a:lstStyle>
            <a:lvl1pPr>
              <a:defRPr/>
            </a:lvl1pPr>
          </a:lstStyle>
          <a:p>
            <a:pPr>
              <a:defRPr/>
            </a:pPr>
            <a:endParaRPr lang="ru-RU"/>
          </a:p>
        </p:txBody>
      </p:sp>
      <p:sp>
        <p:nvSpPr>
          <p:cNvPr id="6" name="Rectangle 24"/>
          <p:cNvSpPr>
            <a:spLocks noGrp="1" noChangeArrowheads="1"/>
          </p:cNvSpPr>
          <p:nvPr>
            <p:ph type="ftr" sz="quarter" idx="11"/>
          </p:nvPr>
        </p:nvSpPr>
        <p:spPr>
          <a:ln/>
        </p:spPr>
        <p:txBody>
          <a:bodyPr/>
          <a:lstStyle>
            <a:lvl1pPr>
              <a:defRPr/>
            </a:lvl1pPr>
          </a:lstStyle>
          <a:p>
            <a:pPr>
              <a:defRPr/>
            </a:pPr>
            <a:endParaRPr lang="ru-RU"/>
          </a:p>
        </p:txBody>
      </p:sp>
      <p:sp>
        <p:nvSpPr>
          <p:cNvPr id="7" name="Rectangle 25"/>
          <p:cNvSpPr>
            <a:spLocks noGrp="1" noChangeArrowheads="1"/>
          </p:cNvSpPr>
          <p:nvPr>
            <p:ph type="sldNum" sz="quarter" idx="12"/>
          </p:nvPr>
        </p:nvSpPr>
        <p:spPr>
          <a:ln/>
        </p:spPr>
        <p:txBody>
          <a:bodyPr/>
          <a:lstStyle>
            <a:lvl1pPr>
              <a:defRPr/>
            </a:lvl1pPr>
          </a:lstStyle>
          <a:p>
            <a:pPr>
              <a:defRPr/>
            </a:pPr>
            <a:fld id="{39374E3C-7FAF-40D5-BCFE-B498596C9C1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934200"/>
            <a:chOff x="0" y="0"/>
            <a:chExt cx="5760" cy="4368"/>
          </a:xfrm>
        </p:grpSpPr>
        <p:sp>
          <p:nvSpPr>
            <p:cNvPr id="43011"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ru-RU"/>
            </a:p>
          </p:txBody>
        </p:sp>
        <p:sp>
          <p:nvSpPr>
            <p:cNvPr id="43012"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3013"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43014"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43015"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sp>
          <p:nvSpPr>
            <p:cNvPr id="43016"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3017"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3018"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3019"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ru-RU"/>
            </a:p>
          </p:txBody>
        </p:sp>
        <p:sp>
          <p:nvSpPr>
            <p:cNvPr id="43020"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ru-RU"/>
            </a:p>
          </p:txBody>
        </p:sp>
        <p:sp>
          <p:nvSpPr>
            <p:cNvPr id="43021"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ru-RU"/>
            </a:p>
          </p:txBody>
        </p:sp>
        <p:sp>
          <p:nvSpPr>
            <p:cNvPr id="43022"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ru-RU"/>
            </a:p>
          </p:txBody>
        </p:sp>
        <p:sp>
          <p:nvSpPr>
            <p:cNvPr id="43023"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ru-RU"/>
            </a:p>
          </p:txBody>
        </p:sp>
        <p:sp>
          <p:nvSpPr>
            <p:cNvPr id="43024"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ru-RU"/>
            </a:p>
          </p:txBody>
        </p:sp>
        <p:sp>
          <p:nvSpPr>
            <p:cNvPr id="43025"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ru-RU"/>
            </a:p>
          </p:txBody>
        </p:sp>
        <p:sp>
          <p:nvSpPr>
            <p:cNvPr id="43026"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3027"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ru-RU"/>
            </a:p>
          </p:txBody>
        </p:sp>
        <p:sp>
          <p:nvSpPr>
            <p:cNvPr id="43028"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sp>
        <p:nvSpPr>
          <p:cNvPr id="43029"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3030"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3031"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ru-RU"/>
          </a:p>
        </p:txBody>
      </p:sp>
      <p:sp>
        <p:nvSpPr>
          <p:cNvPr id="43032"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ru-RU"/>
          </a:p>
        </p:txBody>
      </p:sp>
      <p:sp>
        <p:nvSpPr>
          <p:cNvPr id="43033"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defRPr>
            </a:lvl1pPr>
          </a:lstStyle>
          <a:p>
            <a:pPr>
              <a:defRPr/>
            </a:pPr>
            <a:fld id="{735ECDA1-5021-4258-B17C-E20E528D0507}"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84" r:id="rId1"/>
    <p:sldLayoutId id="2147483683" r:id="rId2"/>
    <p:sldLayoutId id="2147483682" r:id="rId3"/>
    <p:sldLayoutId id="2147483681" r:id="rId4"/>
    <p:sldLayoutId id="2147483680" r:id="rId5"/>
    <p:sldLayoutId id="2147483679" r:id="rId6"/>
    <p:sldLayoutId id="2147483678" r:id="rId7"/>
    <p:sldLayoutId id="2147483677" r:id="rId8"/>
    <p:sldLayoutId id="2147483676" r:id="rId9"/>
    <p:sldLayoutId id="2147483675" r:id="rId10"/>
    <p:sldLayoutId id="2147483674"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62000" y="0"/>
            <a:ext cx="7772400" cy="1066800"/>
          </a:xfrm>
        </p:spPr>
        <p:txBody>
          <a:bodyPr/>
          <a:lstStyle/>
          <a:p>
            <a:pPr eaLnBrk="1" hangingPunct="1">
              <a:defRPr/>
            </a:pPr>
            <a:r>
              <a:rPr lang="ru-RU" sz="3600" b="0">
                <a:solidFill>
                  <a:schemeClr val="tx1"/>
                </a:solidFill>
              </a:rPr>
              <a:t>САЯСАТТАНУ ҒЫЛЫМ РЕТІНДЕ</a:t>
            </a:r>
            <a:r>
              <a:rPr lang="ru-RU" sz="4800"/>
              <a:t> </a:t>
            </a:r>
          </a:p>
        </p:txBody>
      </p:sp>
      <p:sp>
        <p:nvSpPr>
          <p:cNvPr id="4099" name="Rectangle 3"/>
          <p:cNvSpPr>
            <a:spLocks noGrp="1" noChangeArrowheads="1"/>
          </p:cNvSpPr>
          <p:nvPr>
            <p:ph type="subTitle" idx="1"/>
          </p:nvPr>
        </p:nvSpPr>
        <p:spPr>
          <a:xfrm>
            <a:off x="304800" y="1371600"/>
            <a:ext cx="4800600" cy="5257800"/>
          </a:xfrm>
        </p:spPr>
        <p:txBody>
          <a:bodyPr/>
          <a:lstStyle/>
          <a:p>
            <a:pPr eaLnBrk="1" hangingPunct="1">
              <a:defRPr/>
            </a:pPr>
            <a:r>
              <a:rPr lang="ru-RU" sz="3600"/>
              <a:t>Саясаттану сөзі ("политология") гректін, «политика" және</a:t>
            </a:r>
            <a:r>
              <a:rPr lang="kk-KZ" sz="3600"/>
              <a:t> </a:t>
            </a:r>
            <a:r>
              <a:rPr lang="ru-RU" sz="3600"/>
              <a:t>"логос" деген сөздерінен шыққан, саясат туралы ғылым деген</a:t>
            </a:r>
            <a:r>
              <a:rPr lang="kk-KZ" sz="3600"/>
              <a:t> </a:t>
            </a:r>
            <a:r>
              <a:rPr lang="ru-RU" sz="3600"/>
              <a:t>мағынаны білдіреді.</a:t>
            </a:r>
            <a:r>
              <a:rPr lang="ru-RU"/>
              <a:t> </a:t>
            </a:r>
          </a:p>
        </p:txBody>
      </p:sp>
      <p:sp>
        <p:nvSpPr>
          <p:cNvPr id="13315" name="AutoShape 5" descr="2Q=="/>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a:p>
        </p:txBody>
      </p:sp>
      <p:sp>
        <p:nvSpPr>
          <p:cNvPr id="13316" name="AutoShape 7" descr="2Q=="/>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a:p>
        </p:txBody>
      </p:sp>
      <p:sp>
        <p:nvSpPr>
          <p:cNvPr id="13317" name="AutoShape 9" descr="2Q=="/>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a:latin typeface="Arial" charset="0"/>
            </a:endParaRPr>
          </a:p>
        </p:txBody>
      </p:sp>
      <p:sp>
        <p:nvSpPr>
          <p:cNvPr id="13318" name="AutoShape 11" descr="2Q=="/>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ru-RU"/>
          </a:p>
        </p:txBody>
      </p:sp>
      <p:sp>
        <p:nvSpPr>
          <p:cNvPr id="13319" name="AutoShape 13" descr="2Q=="/>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ru-RU"/>
          </a:p>
        </p:txBody>
      </p:sp>
      <p:pic>
        <p:nvPicPr>
          <p:cNvPr id="13320" name="Picture 14" descr="загруженное"/>
          <p:cNvPicPr>
            <a:picLocks noChangeAspect="1" noChangeArrowheads="1"/>
          </p:cNvPicPr>
          <p:nvPr/>
        </p:nvPicPr>
        <p:blipFill>
          <a:blip r:embed="rId2"/>
          <a:srcRect/>
          <a:stretch>
            <a:fillRect/>
          </a:stretch>
        </p:blipFill>
        <p:spPr bwMode="auto">
          <a:xfrm>
            <a:off x="5486400" y="1371600"/>
            <a:ext cx="3276600" cy="4724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0"/>
            <a:ext cx="9144000" cy="1420813"/>
          </a:xfrm>
        </p:spPr>
        <p:txBody>
          <a:bodyPr/>
          <a:lstStyle/>
          <a:p>
            <a:pPr eaLnBrk="1" hangingPunct="1">
              <a:defRPr/>
            </a:pPr>
            <a:r>
              <a:rPr lang="ru-RU" sz="3200"/>
              <a:t>Саясаттану XIX ғасырдың екінші жартысында өз алдына жеке пән ретінде калыптасты</a:t>
            </a:r>
            <a:r>
              <a:rPr lang="ru-RU" sz="4000"/>
              <a:t> </a:t>
            </a:r>
          </a:p>
        </p:txBody>
      </p:sp>
      <p:sp>
        <p:nvSpPr>
          <p:cNvPr id="47107" name="Rectangle 3"/>
          <p:cNvSpPr>
            <a:spLocks noGrp="1" noChangeArrowheads="1"/>
          </p:cNvSpPr>
          <p:nvPr>
            <p:ph type="body" idx="1"/>
          </p:nvPr>
        </p:nvSpPr>
        <p:spPr>
          <a:xfrm>
            <a:off x="457200" y="1600200"/>
            <a:ext cx="4038600" cy="4530725"/>
          </a:xfrm>
        </p:spPr>
        <p:txBody>
          <a:bodyPr/>
          <a:lstStyle/>
          <a:p>
            <a:pPr eaLnBrk="1" hangingPunct="1">
              <a:defRPr/>
            </a:pPr>
            <a:r>
              <a:rPr lang="ru-RU" sz="3600"/>
              <a:t>Оған бұл кезде бихевиористік, тәжірибелік (эмпирикалық) әдістердің кеңінен пайдаланыла бастауы зор ықпалын тигізді .</a:t>
            </a:r>
          </a:p>
        </p:txBody>
      </p:sp>
      <p:pic>
        <p:nvPicPr>
          <p:cNvPr id="21507" name="Picture 4" descr="загруженное (3)"/>
          <p:cNvPicPr>
            <a:picLocks noChangeAspect="1" noChangeArrowheads="1"/>
          </p:cNvPicPr>
          <p:nvPr/>
        </p:nvPicPr>
        <p:blipFill>
          <a:blip r:embed="rId2"/>
          <a:srcRect/>
          <a:stretch>
            <a:fillRect/>
          </a:stretch>
        </p:blipFill>
        <p:spPr bwMode="auto">
          <a:xfrm>
            <a:off x="5410200" y="1905000"/>
            <a:ext cx="26797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body" idx="1"/>
          </p:nvPr>
        </p:nvSpPr>
        <p:spPr>
          <a:xfrm>
            <a:off x="0" y="228600"/>
            <a:ext cx="9144000" cy="3276600"/>
          </a:xfrm>
        </p:spPr>
        <p:txBody>
          <a:bodyPr/>
          <a:lstStyle/>
          <a:p>
            <a:pPr eaLnBrk="1" hangingPunct="1">
              <a:defRPr/>
            </a:pPr>
            <a:r>
              <a:rPr lang="ru-RU"/>
              <a:t>1857 жылы АҚШ-тың Колумбия колледжінде (кейін Колумбия университетіне айналды) профессор Фрэнсис Либер "Тарих және саяси ғылым" деген кафедра ашты. Соның негізінде онда 1880 жылы саяси ғылымның жоғары мектебі құрылды .</a:t>
            </a:r>
          </a:p>
        </p:txBody>
      </p:sp>
      <p:pic>
        <p:nvPicPr>
          <p:cNvPr id="22530" name="Picture 4" descr="Saysat"/>
          <p:cNvPicPr>
            <a:picLocks noChangeAspect="1" noChangeArrowheads="1"/>
          </p:cNvPicPr>
          <p:nvPr/>
        </p:nvPicPr>
        <p:blipFill>
          <a:blip r:embed="rId2"/>
          <a:srcRect/>
          <a:stretch>
            <a:fillRect/>
          </a:stretch>
        </p:blipFill>
        <p:spPr bwMode="auto">
          <a:xfrm>
            <a:off x="1752600" y="3810000"/>
            <a:ext cx="57912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457200" y="914400"/>
            <a:ext cx="8229600" cy="5216525"/>
          </a:xfrm>
          <a:noFill/>
          <a:ln/>
        </p:spPr>
        <p:txBody>
          <a:bodyPr/>
          <a:lstStyle/>
          <a:p>
            <a:r>
              <a:rPr lang="ru-RU" sz="3600" smtClean="0">
                <a:effectLst/>
              </a:rPr>
              <a:t>АҚШ-тағы сияқты 1872 жылыФранцияда мемлекеттік аппаратқа арнайы қызметкерлер дайындайтын саяси ғылымдар мектебі жұмыс істей бастады. 1889 жылы Американың Саяси және әлеуметтік ғылымдар академиясы, 1903 жылы Америкалық саяси ғылымдар ассоциациясы құрылды.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0"/>
            <a:ext cx="9144000" cy="1420813"/>
          </a:xfrm>
        </p:spPr>
        <p:txBody>
          <a:bodyPr/>
          <a:lstStyle/>
          <a:p>
            <a:pPr eaLnBrk="1" hangingPunct="1">
              <a:defRPr/>
            </a:pPr>
            <a:r>
              <a:rPr lang="ru-RU" sz="3600"/>
              <a:t>XX ғасырдың басында саясаттану бөлек академиялық пән ретінде бөлініп шықты.</a:t>
            </a:r>
            <a:r>
              <a:rPr lang="ru-RU"/>
              <a:t> </a:t>
            </a:r>
          </a:p>
        </p:txBody>
      </p:sp>
      <p:sp>
        <p:nvSpPr>
          <p:cNvPr id="49155" name="Rectangle 3"/>
          <p:cNvSpPr>
            <a:spLocks noGrp="1" noChangeArrowheads="1"/>
          </p:cNvSpPr>
          <p:nvPr>
            <p:ph type="body" idx="1"/>
          </p:nvPr>
        </p:nvSpPr>
        <p:spPr>
          <a:xfrm>
            <a:off x="0" y="1295400"/>
            <a:ext cx="5257800" cy="5562600"/>
          </a:xfrm>
        </p:spPr>
        <p:txBody>
          <a:bodyPr/>
          <a:lstStyle/>
          <a:p>
            <a:pPr eaLnBrk="1" hangingPunct="1">
              <a:defRPr/>
            </a:pPr>
            <a:endParaRPr lang="en-US" sz="2800"/>
          </a:p>
          <a:p>
            <a:pPr eaLnBrk="1" hangingPunct="1">
              <a:defRPr/>
            </a:pPr>
            <a:r>
              <a:rPr lang="ru-RU" sz="2800"/>
              <a:t>Бұл ғылымның халықаралық мәртебе алып, толыққанды қалыптасуына ЮНЕСКО-ның басшылығымен 1949 жылы құрылған саяси ғылымдардың халықаралық ассоциациясы зор рөл атқарды. Ол саяси зерттеудің белсенділігін арттыру жолында казір де жемісті еңбек етуде.</a:t>
            </a:r>
          </a:p>
        </p:txBody>
      </p:sp>
      <p:pic>
        <p:nvPicPr>
          <p:cNvPr id="23555" name="Picture 4" descr="загруженное (6)"/>
          <p:cNvPicPr>
            <a:picLocks noChangeAspect="1" noChangeArrowheads="1"/>
          </p:cNvPicPr>
          <p:nvPr/>
        </p:nvPicPr>
        <p:blipFill>
          <a:blip r:embed="rId2"/>
          <a:srcRect/>
          <a:stretch>
            <a:fillRect/>
          </a:stretch>
        </p:blipFill>
        <p:spPr bwMode="auto">
          <a:xfrm>
            <a:off x="5334000" y="2438400"/>
            <a:ext cx="32766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0" y="0"/>
            <a:ext cx="9144000" cy="6858000"/>
          </a:xfrm>
          <a:noFill/>
          <a:ln/>
        </p:spPr>
        <p:txBody>
          <a:bodyPr/>
          <a:lstStyle/>
          <a:p>
            <a:endParaRPr lang="en-US" sz="2800" smtClean="0">
              <a:effectLst/>
            </a:endParaRPr>
          </a:p>
          <a:p>
            <a:r>
              <a:rPr lang="ru-RU" sz="2800" smtClean="0">
                <a:effectLst/>
              </a:rPr>
              <a:t>Бүгінгі таңда АҚШ-тың, Шығыс елдерінің барлық жоғары оқу орындарында саясаттану жеке пән ретінде барлық факультеттерде міндетті түрде оқытылады, әлемнін ең ірі университеттері оған мамандар дайындайды. Мысалы, АҚШ-та саясаттанудың мамандандырылған 26 саласы бойынша білім береді. Шетелдерде, әсіресе, бұл ғылымның қолданбалы түрі кең өріс алған. Оны бітірген маман саясатшылар маңызды саяси шешімдердің жобаларын сараптауға, партиялар немесе басқа бірлестіктердің сайлау алдындағы бағдарламаларын талдауға, үкіметтік дағдарыстар мен халықаралық қатынастардағы шиеленіс жағдайларының себебін ашуға кеңінен пайдаланады.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0"/>
            <a:ext cx="9144000" cy="1828800"/>
          </a:xfrm>
        </p:spPr>
        <p:txBody>
          <a:bodyPr/>
          <a:lstStyle/>
          <a:p>
            <a:pPr eaLnBrk="1" hangingPunct="1"/>
            <a:r>
              <a:rPr lang="ru-RU" smtClean="0"/>
              <a:t>Саясаттану пәні, ұғымдары,әдіс-тәсілдері мен қызметтері </a:t>
            </a:r>
          </a:p>
        </p:txBody>
      </p:sp>
      <p:sp>
        <p:nvSpPr>
          <p:cNvPr id="50179" name="Rectangle 3"/>
          <p:cNvSpPr>
            <a:spLocks noGrp="1" noChangeArrowheads="1"/>
          </p:cNvSpPr>
          <p:nvPr>
            <p:ph type="body" idx="1"/>
          </p:nvPr>
        </p:nvSpPr>
        <p:spPr/>
        <p:txBody>
          <a:bodyPr/>
          <a:lstStyle/>
          <a:p>
            <a:pPr eaLnBrk="1" hangingPunct="1"/>
            <a:r>
              <a:rPr lang="ru-RU" sz="3600" smtClean="0"/>
              <a:t>Саясаттануды зерттейтін ғалымдардың көпшілігі (үшінші топ) бұл ғылымды саясат туралы жалпы, оның барлық көріністерін қамтып, тәртіпке келтіретін, жинақтап біріктіретін ғылым деп санайды. </a:t>
            </a:r>
            <a:endParaRPr lang="en-US" sz="3600" smtClean="0"/>
          </a:p>
          <a:p>
            <a:pPr eaLnBrk="1" hangingPunct="1"/>
            <a:endParaRPr lang="ru-RU" sz="36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ru-RU" sz="4000"/>
              <a:t>Саясаттану ғылымының маңыздылығы</a:t>
            </a:r>
          </a:p>
        </p:txBody>
      </p:sp>
      <p:sp>
        <p:nvSpPr>
          <p:cNvPr id="51203" name="Rectangle 3"/>
          <p:cNvSpPr>
            <a:spLocks noGrp="1" noChangeArrowheads="1"/>
          </p:cNvSpPr>
          <p:nvPr>
            <p:ph type="body" idx="1"/>
          </p:nvPr>
        </p:nvSpPr>
        <p:spPr>
          <a:xfrm>
            <a:off x="457200" y="1600200"/>
            <a:ext cx="8229600" cy="4953000"/>
          </a:xfrm>
        </p:spPr>
        <p:txBody>
          <a:bodyPr/>
          <a:lstStyle/>
          <a:p>
            <a:pPr eaLnBrk="1" hangingPunct="1">
              <a:lnSpc>
                <a:spcPct val="90000"/>
              </a:lnSpc>
              <a:defRPr/>
            </a:pPr>
            <a:r>
              <a:rPr lang="ru-RU"/>
              <a:t>ХХ ғасырдың басындағы қоғамда болған ірі-ірі өзгерістер халық зиялыларының елдің саяси болашағы жайлы толғануларына әсер етті. Олар өз еңбектерінде саяси тағдыр, революция, мемлекет, билік мәселелері жайлы ойлар жазды. Кеңес Одағы кезінде саясаттану ғылымымен</a:t>
            </a:r>
            <a:r>
              <a:rPr lang="kk-KZ"/>
              <a:t> </a:t>
            </a:r>
            <a:r>
              <a:rPr lang="ru-RU"/>
              <a:t>айналысуға  тиым салды. Тек ХХ ғасырдың 90-жылдарынан бастап, Қазақстанда саясаттану пән ретінде оқытыла бастады.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51203">
                                            <p:txEl>
                                              <p:pRg st="0" end="0"/>
                                            </p:txEl>
                                          </p:spTgt>
                                        </p:tgtEl>
                                        <p:attrNameLst>
                                          <p:attrName>style.opacity</p:attrName>
                                        </p:attrNameLst>
                                      </p:cBhvr>
                                      <p:to>
                                        <p:strVal val="0.25"/>
                                      </p:to>
                                    </p:set>
                                    <p:animEffect filter="image" prLst="opacity: 0.25">
                                      <p:cBhvr rctx="IE">
                                        <p:cTn id="7" dur="indefinite"/>
                                        <p:tgtEl>
                                          <p:spTgt spid="512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1" nodeType="clickEffect">
                                  <p:stCondLst>
                                    <p:cond delay="0"/>
                                  </p:stCondLst>
                                  <p:endCondLst>
                                    <p:cond evt="onNext" delay="0">
                                      <p:tgtEl>
                                        <p:sldTgt/>
                                      </p:tgtEl>
                                    </p:cond>
                                  </p:endCondLst>
                                  <p:childTnLst>
                                    <p:set>
                                      <p:cBhvr rctx="PPT">
                                        <p:cTn id="11" dur="indefinite"/>
                                        <p:tgtEl>
                                          <p:spTgt spid="51203">
                                            <p:txEl>
                                              <p:pRg st="0" end="0"/>
                                            </p:txEl>
                                          </p:spTgt>
                                        </p:tgtEl>
                                        <p:attrNameLst>
                                          <p:attrName>style.opacity</p:attrName>
                                        </p:attrNameLst>
                                      </p:cBhvr>
                                      <p:to>
                                        <p:strVal val="1.0"/>
                                      </p:to>
                                    </p:set>
                                    <p:animEffect filter="image" prLst="opacity: 1.0">
                                      <p:cBhvr rctx="IE">
                                        <p:cTn id="12" dur="indefinite"/>
                                        <p:tgtEl>
                                          <p:spTgt spid="512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allAtOnce"/>
      <p:bldP spid="51203" grpI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ru-RU"/>
              <a:t>Саяси ғылым</a:t>
            </a:r>
          </a:p>
        </p:txBody>
      </p:sp>
      <p:sp>
        <p:nvSpPr>
          <p:cNvPr id="52227" name="Rectangle 3"/>
          <p:cNvSpPr>
            <a:spLocks noGrp="1" noChangeArrowheads="1"/>
          </p:cNvSpPr>
          <p:nvPr>
            <p:ph type="body" idx="1"/>
          </p:nvPr>
        </p:nvSpPr>
        <p:spPr/>
        <p:txBody>
          <a:bodyPr/>
          <a:lstStyle/>
          <a:p>
            <a:pPr eaLnBrk="1" hangingPunct="1">
              <a:defRPr/>
            </a:pPr>
            <a:r>
              <a:rPr lang="ru-RU"/>
              <a:t>Саяси ғылым - қоғамның саяси саласын, саяси ойдың пайда болуы мен даму тарихын, саяси жүйе, саяси қатынастар мен үрдістерді, саяси сана мен саяси мәдениетті, әлемдік саяси үрдісті зерттейді. Саяси ғылым сұрақтары бойынша өткен 1948 ж. халықаралық коллоквиум оның зерттеу объектілері ретінде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a:xfrm>
            <a:off x="0" y="0"/>
            <a:ext cx="9144000" cy="6629400"/>
          </a:xfrm>
          <a:noFill/>
          <a:ln/>
        </p:spPr>
        <p:txBody>
          <a:bodyPr/>
          <a:lstStyle/>
          <a:p>
            <a:pPr>
              <a:lnSpc>
                <a:spcPct val="90000"/>
              </a:lnSpc>
            </a:pPr>
            <a:endParaRPr lang="en-US" smtClean="0">
              <a:effectLst/>
            </a:endParaRPr>
          </a:p>
          <a:p>
            <a:pPr>
              <a:lnSpc>
                <a:spcPct val="90000"/>
              </a:lnSpc>
            </a:pPr>
            <a:r>
              <a:rPr lang="ru-RU" smtClean="0">
                <a:effectLst/>
              </a:rPr>
              <a:t>Саясаттануға деген көзқарас 80 жылдардын екінші жартысында бұрынғы Кеңес Одағындағы түбегейлі реформаларға</a:t>
            </a:r>
            <a:r>
              <a:rPr lang="kk-KZ" smtClean="0">
                <a:effectLst/>
              </a:rPr>
              <a:t> </a:t>
            </a:r>
            <a:r>
              <a:rPr lang="ru-RU" smtClean="0">
                <a:effectLst/>
              </a:rPr>
              <a:t>қоғамнын демократиялануына, тоталитарлық жүйенің күйреуі</a:t>
            </a:r>
          </a:p>
          <a:p>
            <a:pPr>
              <a:lnSpc>
                <a:spcPct val="90000"/>
              </a:lnSpc>
            </a:pPr>
            <a:r>
              <a:rPr lang="ru-RU" smtClean="0">
                <a:effectLst/>
              </a:rPr>
              <a:t>не байланысты өзгерді. 1989 жылдан Жоғары Аттестациялау</a:t>
            </a:r>
            <a:r>
              <a:rPr lang="kk-KZ" smtClean="0">
                <a:effectLst/>
              </a:rPr>
              <a:t> </a:t>
            </a:r>
            <a:r>
              <a:rPr lang="ru-RU" smtClean="0">
                <a:effectLst/>
              </a:rPr>
              <a:t>Комиссиясында саясаттанудан эксперттік кеңес жұмыс істей</a:t>
            </a:r>
            <a:r>
              <a:rPr lang="kk-KZ" smtClean="0">
                <a:effectLst/>
              </a:rPr>
              <a:t> </a:t>
            </a:r>
            <a:r>
              <a:rPr lang="ru-RU" smtClean="0">
                <a:effectLst/>
              </a:rPr>
              <a:t>бастады. 1990 жылы КСРО-ның ғылым және техника бойынша</a:t>
            </a:r>
          </a:p>
          <a:p>
            <a:pPr>
              <a:lnSpc>
                <a:spcPct val="90000"/>
              </a:lnSpc>
            </a:pPr>
            <a:r>
              <a:rPr lang="ru-RU" smtClean="0">
                <a:effectLst/>
              </a:rPr>
              <a:t>мемлекеттік комитеті "Саяси ғылымдар" деген атпен саяси</a:t>
            </a:r>
            <a:r>
              <a:rPr lang="kk-KZ" smtClean="0">
                <a:effectLst/>
              </a:rPr>
              <a:t> </a:t>
            </a:r>
            <a:r>
              <a:rPr lang="ru-RU" smtClean="0">
                <a:effectLst/>
              </a:rPr>
              <a:t>ғылым қызметкерлерінің тізімін ресми түрде бекітті.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0" y="533400"/>
            <a:ext cx="4038600" cy="6324600"/>
          </a:xfrm>
        </p:spPr>
        <p:txBody>
          <a:bodyPr/>
          <a:lstStyle/>
          <a:p>
            <a:pPr eaLnBrk="1" hangingPunct="1">
              <a:defRPr/>
            </a:pPr>
            <a:r>
              <a:rPr lang="ru-RU"/>
              <a:t>1) саяси теория;</a:t>
            </a:r>
          </a:p>
          <a:p>
            <a:pPr eaLnBrk="1" hangingPunct="1">
              <a:defRPr/>
            </a:pPr>
            <a:r>
              <a:rPr lang="ru-RU"/>
              <a:t>2) саяси институттар;</a:t>
            </a:r>
          </a:p>
          <a:p>
            <a:pPr eaLnBrk="1" hangingPunct="1">
              <a:defRPr/>
            </a:pPr>
            <a:r>
              <a:rPr lang="ru-RU"/>
              <a:t>3) саяси партиялар, топтар, қоғамдық пікір;</a:t>
            </a:r>
          </a:p>
          <a:p>
            <a:pPr eaLnBrk="1" hangingPunct="1">
              <a:defRPr/>
            </a:pPr>
            <a:r>
              <a:rPr lang="ru-RU"/>
              <a:t>4) халықаралық қатынастарды анықтады.</a:t>
            </a:r>
          </a:p>
        </p:txBody>
      </p:sp>
      <p:pic>
        <p:nvPicPr>
          <p:cNvPr id="27650" name="Picture 5" descr="CFFF"/>
          <p:cNvPicPr>
            <a:picLocks noChangeAspect="1" noChangeArrowheads="1"/>
          </p:cNvPicPr>
          <p:nvPr/>
        </p:nvPicPr>
        <p:blipFill>
          <a:blip r:embed="rId2"/>
          <a:srcRect/>
          <a:stretch>
            <a:fillRect/>
          </a:stretch>
        </p:blipFill>
        <p:spPr bwMode="auto">
          <a:xfrm>
            <a:off x="4343400" y="304800"/>
            <a:ext cx="2895600" cy="3657600"/>
          </a:xfrm>
          <a:prstGeom prst="rect">
            <a:avLst/>
          </a:prstGeom>
          <a:noFill/>
          <a:ln w="9525">
            <a:noFill/>
            <a:miter lim="800000"/>
            <a:headEnd/>
            <a:tailEnd/>
          </a:ln>
        </p:spPr>
      </p:pic>
      <p:pic>
        <p:nvPicPr>
          <p:cNvPr id="27651" name="Picture 6" descr="загруженное (1)"/>
          <p:cNvPicPr>
            <a:picLocks noChangeAspect="1" noChangeArrowheads="1"/>
          </p:cNvPicPr>
          <p:nvPr/>
        </p:nvPicPr>
        <p:blipFill>
          <a:blip r:embed="rId3"/>
          <a:srcRect/>
          <a:stretch>
            <a:fillRect/>
          </a:stretch>
        </p:blipFill>
        <p:spPr bwMode="auto">
          <a:xfrm>
            <a:off x="6019800" y="2971800"/>
            <a:ext cx="274320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228600" y="304800"/>
            <a:ext cx="8458200" cy="6400800"/>
          </a:xfrm>
        </p:spPr>
        <p:txBody>
          <a:bodyPr/>
          <a:lstStyle/>
          <a:p>
            <a:pPr eaLnBrk="1" hangingPunct="1">
              <a:lnSpc>
                <a:spcPct val="90000"/>
              </a:lnSpc>
              <a:defRPr/>
            </a:pPr>
            <a:r>
              <a:rPr lang="ru-RU"/>
              <a:t>Басқа қоғамдық ғылымдардың ішінде саясаттанудың орны ерекше. Себебі, адамзат тарихында саясат негізгі рөл аткарды. Оның дұрыс-бұрыстығы, сайып келгенде, адамдардын, халықтардың тағдырымен тығыз байланысты. Мысалы, мемлекет агрессиялық, яғни басқыншылық соғыс саясатын жүргізсе, оның салдары бірнеше жылдарға созылатын қайғы-қасіретке соқтыратыны даусыз. Керісінше, мемлекет ғылыми дәлелденген тиімді бейбіт саясат жүргізсе, еліне қолайлы, халқына жайлы болары да белгілі.</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2000"/>
                                        <p:tgtEl>
                                          <p:spTgt spid="51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0" y="277813"/>
            <a:ext cx="9144000" cy="1143000"/>
          </a:xfrm>
        </p:spPr>
        <p:txBody>
          <a:bodyPr/>
          <a:lstStyle/>
          <a:p>
            <a:pPr eaLnBrk="1" hangingPunct="1">
              <a:defRPr/>
            </a:pPr>
            <a:r>
              <a:rPr lang="ru-RU"/>
              <a:t>Саяси ғылымның халықаралық бірлестігі</a:t>
            </a:r>
          </a:p>
        </p:txBody>
      </p:sp>
      <p:sp>
        <p:nvSpPr>
          <p:cNvPr id="54275" name="Rectangle 3"/>
          <p:cNvSpPr>
            <a:spLocks noGrp="1" noChangeArrowheads="1"/>
          </p:cNvSpPr>
          <p:nvPr>
            <p:ph type="body" idx="1"/>
          </p:nvPr>
        </p:nvSpPr>
        <p:spPr>
          <a:xfrm>
            <a:off x="533400" y="2286000"/>
            <a:ext cx="8229600" cy="4073525"/>
          </a:xfrm>
        </p:spPr>
        <p:txBody>
          <a:bodyPr/>
          <a:lstStyle/>
          <a:p>
            <a:pPr eaLnBrk="1" hangingPunct="1">
              <a:defRPr/>
            </a:pPr>
            <a:r>
              <a:rPr lang="ru-RU" sz="3600"/>
              <a:t>Саясаттанушылардың халықаралық ынтымақтастығын кеңейтуде, саяси зерттеулерді дамыту мен ұйымдастыруда маңызды рөл атқарады. Бірлестік штабы Париж қаласы Саяси ғылымдардың ¥лттық қорының жанында орналасқан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fade">
                                      <p:cBhvr>
                                        <p:cTn id="7" dur="2000"/>
                                        <p:tgtEl>
                                          <p:spTgt spid="542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fade">
                                      <p:cBhvr>
                                        <p:cTn id="12" dur="2000"/>
                                        <p:tgtEl>
                                          <p:spTgt spid="542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ru-RU" sz="4000"/>
              <a:t>Бірлестік қызметінің негізгі бағыттары:</a:t>
            </a:r>
          </a:p>
        </p:txBody>
      </p:sp>
      <p:sp>
        <p:nvSpPr>
          <p:cNvPr id="55299" name="Rectangle 3"/>
          <p:cNvSpPr>
            <a:spLocks noGrp="1" noChangeArrowheads="1"/>
          </p:cNvSpPr>
          <p:nvPr>
            <p:ph type="body" idx="1"/>
          </p:nvPr>
        </p:nvSpPr>
        <p:spPr>
          <a:xfrm>
            <a:off x="152400" y="1828800"/>
            <a:ext cx="8763000" cy="4495800"/>
          </a:xfrm>
        </p:spPr>
        <p:txBody>
          <a:bodyPr/>
          <a:lstStyle/>
          <a:p>
            <a:pPr eaLnBrk="1" hangingPunct="1">
              <a:lnSpc>
                <a:spcPct val="80000"/>
              </a:lnSpc>
              <a:defRPr/>
            </a:pPr>
            <a:r>
              <a:rPr lang="ru-RU" sz="2800"/>
              <a:t>а) саяси ғылымның ұлттық бірлестіктерін дамыту және білім беруге қолдаушылық көрсету;</a:t>
            </a:r>
          </a:p>
          <a:p>
            <a:pPr eaLnBrk="1" hangingPunct="1">
              <a:lnSpc>
                <a:spcPct val="80000"/>
              </a:lnSpc>
              <a:defRPr/>
            </a:pPr>
            <a:r>
              <a:rPr lang="ru-RU" sz="2800"/>
              <a:t>ә) саяси ғылым саласындағы жетістіктер туралы ақпаратты таратуға көмек көрсету;</a:t>
            </a:r>
          </a:p>
          <a:p>
            <a:pPr eaLnBrk="1" hangingPunct="1">
              <a:lnSpc>
                <a:spcPct val="80000"/>
              </a:lnSpc>
              <a:defRPr/>
            </a:pPr>
            <a:r>
              <a:rPr lang="ru-RU" sz="2800"/>
              <a:t>б) саяси ғылымның халықаралық бірлестігінің дүниежүзілік конгресс жүмысын ұйымдастыру;</a:t>
            </a:r>
          </a:p>
          <a:p>
            <a:pPr eaLnBrk="1" hangingPunct="1">
              <a:lnSpc>
                <a:spcPct val="80000"/>
              </a:lnSpc>
              <a:defRPr/>
            </a:pPr>
            <a:r>
              <a:rPr lang="ru-RU" sz="2800"/>
              <a:t>в) СҒХБ (МАПН) мүшелері үшін саясаттануға арналған кітаптар, ғылыми журналдар мен ресми ақпараттарды басып шығару;</a:t>
            </a:r>
          </a:p>
          <a:p>
            <a:pPr eaLnBrk="1" hangingPunct="1">
              <a:lnSpc>
                <a:spcPct val="80000"/>
              </a:lnSpc>
              <a:defRPr/>
            </a:pPr>
            <a:r>
              <a:rPr lang="ru-RU" sz="2800"/>
              <a:t>г) саяси ғылымдағы бірлескен халықаралық</a:t>
            </a:r>
            <a:r>
              <a:rPr lang="ru-RU"/>
              <a:t> зерттеулерді қамтамасыз ету.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55298"/>
                                        </p:tgtEl>
                                        <p:attrNameLst>
                                          <p:attrName>style.visibility</p:attrName>
                                        </p:attrNameLst>
                                      </p:cBhvr>
                                      <p:to>
                                        <p:strVal val="visible"/>
                                      </p:to>
                                    </p:set>
                                    <p:animEffect transition="in" filter="fade">
                                      <p:cBhvr>
                                        <p:cTn id="7" dur="1000">
                                          <p:stCondLst>
                                            <p:cond delay="0"/>
                                          </p:stCondLst>
                                        </p:cTn>
                                        <p:tgtEl>
                                          <p:spTgt spid="552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55299">
                                            <p:txEl>
                                              <p:pRg st="0" end="0"/>
                                            </p:txEl>
                                          </p:spTgt>
                                        </p:tgtEl>
                                        <p:attrNameLst>
                                          <p:attrName>style.visibility</p:attrName>
                                        </p:attrNameLst>
                                      </p:cBhvr>
                                      <p:to>
                                        <p:strVal val="visible"/>
                                      </p:to>
                                    </p:set>
                                    <p:animEffect transition="in" filter="fade">
                                      <p:cBhvr>
                                        <p:cTn id="12" dur="500">
                                          <p:stCondLst>
                                            <p:cond delay="0"/>
                                          </p:stCondLst>
                                        </p:cTn>
                                        <p:tgtEl>
                                          <p:spTgt spid="5529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55299">
                                            <p:txEl>
                                              <p:pRg st="1" end="1"/>
                                            </p:txEl>
                                          </p:spTgt>
                                        </p:tgtEl>
                                        <p:attrNameLst>
                                          <p:attrName>style.visibility</p:attrName>
                                        </p:attrNameLst>
                                      </p:cBhvr>
                                      <p:to>
                                        <p:strVal val="visible"/>
                                      </p:to>
                                    </p:set>
                                    <p:animEffect transition="in" filter="fade">
                                      <p:cBhvr>
                                        <p:cTn id="17" dur="500">
                                          <p:stCondLst>
                                            <p:cond delay="0"/>
                                          </p:stCondLst>
                                        </p:cTn>
                                        <p:tgtEl>
                                          <p:spTgt spid="5529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55299">
                                            <p:txEl>
                                              <p:pRg st="2" end="2"/>
                                            </p:txEl>
                                          </p:spTgt>
                                        </p:tgtEl>
                                        <p:attrNameLst>
                                          <p:attrName>style.visibility</p:attrName>
                                        </p:attrNameLst>
                                      </p:cBhvr>
                                      <p:to>
                                        <p:strVal val="visible"/>
                                      </p:to>
                                    </p:set>
                                    <p:animEffect transition="in" filter="fade">
                                      <p:cBhvr>
                                        <p:cTn id="22" dur="500">
                                          <p:stCondLst>
                                            <p:cond delay="0"/>
                                          </p:stCondLst>
                                        </p:cTn>
                                        <p:tgtEl>
                                          <p:spTgt spid="5529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10000"/>
                                  </p:iterate>
                                  <p:childTnLst>
                                    <p:set>
                                      <p:cBhvr>
                                        <p:cTn id="26" dur="1" fill="hold">
                                          <p:stCondLst>
                                            <p:cond delay="0"/>
                                          </p:stCondLst>
                                        </p:cTn>
                                        <p:tgtEl>
                                          <p:spTgt spid="55299">
                                            <p:txEl>
                                              <p:pRg st="3" end="3"/>
                                            </p:txEl>
                                          </p:spTgt>
                                        </p:tgtEl>
                                        <p:attrNameLst>
                                          <p:attrName>style.visibility</p:attrName>
                                        </p:attrNameLst>
                                      </p:cBhvr>
                                      <p:to>
                                        <p:strVal val="visible"/>
                                      </p:to>
                                    </p:set>
                                    <p:animEffect transition="in" filter="fade">
                                      <p:cBhvr>
                                        <p:cTn id="27" dur="500">
                                          <p:stCondLst>
                                            <p:cond delay="0"/>
                                          </p:stCondLst>
                                        </p:cTn>
                                        <p:tgtEl>
                                          <p:spTgt spid="5529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lt">
                                    <p:tmPct val="10000"/>
                                  </p:iterate>
                                  <p:childTnLst>
                                    <p:set>
                                      <p:cBhvr>
                                        <p:cTn id="31" dur="1" fill="hold">
                                          <p:stCondLst>
                                            <p:cond delay="0"/>
                                          </p:stCondLst>
                                        </p:cTn>
                                        <p:tgtEl>
                                          <p:spTgt spid="55299">
                                            <p:txEl>
                                              <p:pRg st="4" end="4"/>
                                            </p:txEl>
                                          </p:spTgt>
                                        </p:tgtEl>
                                        <p:attrNameLst>
                                          <p:attrName>style.visibility</p:attrName>
                                        </p:attrNameLst>
                                      </p:cBhvr>
                                      <p:to>
                                        <p:strVal val="visible"/>
                                      </p:to>
                                    </p:set>
                                    <p:animEffect transition="in" filter="fade">
                                      <p:cBhvr>
                                        <p:cTn id="32" dur="500">
                                          <p:stCondLst>
                                            <p:cond delay="0"/>
                                          </p:stCondLst>
                                        </p:cTn>
                                        <p:tgtEl>
                                          <p:spTgt spid="552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29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type="body" idx="1"/>
          </p:nvPr>
        </p:nvSpPr>
        <p:spPr>
          <a:xfrm>
            <a:off x="1371600" y="3657600"/>
            <a:ext cx="6781800" cy="3200400"/>
          </a:xfrm>
        </p:spPr>
        <p:txBody>
          <a:bodyPr/>
          <a:lstStyle/>
          <a:p>
            <a:pPr eaLnBrk="1" hangingPunct="1">
              <a:defRPr/>
            </a:pPr>
            <a:endParaRPr lang="kk-KZ" dirty="0"/>
          </a:p>
        </p:txBody>
      </p:sp>
      <p:pic>
        <p:nvPicPr>
          <p:cNvPr id="30722" name="Picture 7" descr="загруженное"/>
          <p:cNvPicPr>
            <a:picLocks noGrp="1" noChangeAspect="1" noChangeArrowheads="1"/>
          </p:cNvPicPr>
          <p:nvPr>
            <p:ph type="title"/>
          </p:nvPr>
        </p:nvPicPr>
        <p:blipFill>
          <a:blip r:embed="rId2"/>
          <a:srcRect/>
          <a:stretch>
            <a:fillRect/>
          </a:stretch>
        </p:blipFill>
        <p:spPr>
          <a:xfrm>
            <a:off x="609600" y="304800"/>
            <a:ext cx="7848600" cy="3810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0" y="457200"/>
            <a:ext cx="4876800" cy="6400800"/>
          </a:xfrm>
        </p:spPr>
        <p:txBody>
          <a:bodyPr/>
          <a:lstStyle/>
          <a:p>
            <a:pPr eaLnBrk="1" hangingPunct="1">
              <a:defRPr/>
            </a:pPr>
            <a:r>
              <a:rPr lang="ru-RU"/>
              <a:t>Біздің з.б. бірінші мыңжылдықтың ортасында саясаты діни-мифологиялық танудың орнына философиялық-этикалық түсіну түрі келеді. Мұнда аса зор еңбек еткендер — Конфуций, Платон, Аристотель сияқты ғұлама ғалымдар. </a:t>
            </a:r>
          </a:p>
        </p:txBody>
      </p:sp>
      <p:pic>
        <p:nvPicPr>
          <p:cNvPr id="15362" name="Picture 4" descr="images"/>
          <p:cNvPicPr>
            <a:picLocks noChangeAspect="1" noChangeArrowheads="1"/>
          </p:cNvPicPr>
          <p:nvPr/>
        </p:nvPicPr>
        <p:blipFill>
          <a:blip r:embed="rId2"/>
          <a:srcRect/>
          <a:stretch>
            <a:fillRect/>
          </a:stretch>
        </p:blipFill>
        <p:spPr bwMode="auto">
          <a:xfrm>
            <a:off x="5029200" y="533400"/>
            <a:ext cx="3810000" cy="5867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20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0" y="4114800"/>
            <a:ext cx="9144000" cy="2743200"/>
          </a:xfrm>
        </p:spPr>
        <p:txBody>
          <a:bodyPr/>
          <a:lstStyle/>
          <a:p>
            <a:pPr eaLnBrk="1" hangingPunct="1">
              <a:defRPr/>
            </a:pPr>
            <a:r>
              <a:rPr lang="ru-RU"/>
              <a:t>Бұл ойшылдар саясатты теориялық тұрғыдан зерттеп, оны этикамен тығыз байланыста қарады. Олар саясатты адамдардың мақсат-мүддесіне сай келуге, адамгершілікке негізделуге тиіс деп ұқты. </a:t>
            </a:r>
          </a:p>
        </p:txBody>
      </p:sp>
      <p:pic>
        <p:nvPicPr>
          <p:cNvPr id="16386" name="Picture 4" descr="images (1)"/>
          <p:cNvPicPr>
            <a:picLocks noChangeAspect="1" noChangeArrowheads="1"/>
          </p:cNvPicPr>
          <p:nvPr/>
        </p:nvPicPr>
        <p:blipFill>
          <a:blip r:embed="rId2"/>
          <a:srcRect/>
          <a:stretch>
            <a:fillRect/>
          </a:stretch>
        </p:blipFill>
        <p:spPr bwMode="auto">
          <a:xfrm>
            <a:off x="304800" y="304800"/>
            <a:ext cx="4419600" cy="3657600"/>
          </a:xfrm>
          <a:prstGeom prst="rect">
            <a:avLst/>
          </a:prstGeom>
          <a:noFill/>
          <a:ln w="9525">
            <a:noFill/>
            <a:miter lim="800000"/>
            <a:headEnd/>
            <a:tailEnd/>
          </a:ln>
        </p:spPr>
      </p:pic>
      <p:pic>
        <p:nvPicPr>
          <p:cNvPr id="16387" name="Picture 6" descr="images (2)"/>
          <p:cNvPicPr>
            <a:picLocks noChangeAspect="1" noChangeArrowheads="1"/>
          </p:cNvPicPr>
          <p:nvPr/>
        </p:nvPicPr>
        <p:blipFill>
          <a:blip r:embed="rId3"/>
          <a:srcRect/>
          <a:stretch>
            <a:fillRect/>
          </a:stretch>
        </p:blipFill>
        <p:spPr bwMode="auto">
          <a:xfrm>
            <a:off x="4953000" y="304800"/>
            <a:ext cx="3962400" cy="3657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dissolve">
                                      <p:cBhvr>
                                        <p:cTn id="7" dur="500"/>
                                        <p:tgtEl>
                                          <p:spTgt spid="71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3352800" y="381000"/>
            <a:ext cx="5791200" cy="6172200"/>
          </a:xfrm>
        </p:spPr>
        <p:txBody>
          <a:bodyPr/>
          <a:lstStyle/>
          <a:p>
            <a:pPr eaLnBrk="1" hangingPunct="1">
              <a:defRPr/>
            </a:pPr>
            <a:r>
              <a:rPr lang="ru-RU"/>
              <a:t>Саясаттанудың негізін қалаушы данышпан ғалым Аристотель. Өйткені ол өз заманында лицей ашып, сонда саяси ғылымды жеке пән ретінде оқытып, өзі жүргізді. «Саясат»  деген еңбек жазып, онда ежелгі грек мемлекеттерінің (онда әрбір қала мемлекет болып есептелетін) саяси жүйесін зерттеді. </a:t>
            </a:r>
          </a:p>
        </p:txBody>
      </p:sp>
      <p:pic>
        <p:nvPicPr>
          <p:cNvPr id="17410" name="Picture 4" descr="images (3)"/>
          <p:cNvPicPr>
            <a:picLocks noChangeAspect="1" noChangeArrowheads="1"/>
          </p:cNvPicPr>
          <p:nvPr/>
        </p:nvPicPr>
        <p:blipFill>
          <a:blip r:embed="rId2"/>
          <a:srcRect/>
          <a:stretch>
            <a:fillRect/>
          </a:stretch>
        </p:blipFill>
        <p:spPr bwMode="auto">
          <a:xfrm>
            <a:off x="304800" y="533400"/>
            <a:ext cx="2438400" cy="525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dissolve">
                                      <p:cBhvr>
                                        <p:cTn id="7"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3886200" y="228600"/>
            <a:ext cx="5257800" cy="6477000"/>
          </a:xfrm>
          <a:noFill/>
          <a:ln/>
        </p:spPr>
        <p:txBody>
          <a:bodyPr/>
          <a:lstStyle/>
          <a:p>
            <a:endParaRPr lang="en-US" smtClean="0">
              <a:effectLst/>
            </a:endParaRPr>
          </a:p>
          <a:p>
            <a:r>
              <a:rPr lang="ru-RU" smtClean="0">
                <a:effectLst/>
              </a:rPr>
              <a:t>Орта ғасырда саясаттың діни-этикалық түрі қалыптасады. Оның негізін салушы Фома Аквинский саяси билікті құдай орнатады, бірақ мемлекет басшылары кұдайдың калауына қарсы шықса, халықтың оларды құлатуына болады деген байлам айтты.</a:t>
            </a:r>
          </a:p>
        </p:txBody>
      </p:sp>
      <p:pic>
        <p:nvPicPr>
          <p:cNvPr id="35844" name="Picture 4" descr="загруженное"/>
          <p:cNvPicPr>
            <a:picLocks noChangeAspect="1" noChangeArrowheads="1"/>
          </p:cNvPicPr>
          <p:nvPr/>
        </p:nvPicPr>
        <p:blipFill>
          <a:blip r:embed="rId2"/>
          <a:srcRect/>
          <a:stretch>
            <a:fillRect/>
          </a:stretch>
        </p:blipFill>
        <p:spPr bwMode="auto">
          <a:xfrm>
            <a:off x="381000" y="990600"/>
            <a:ext cx="2914650" cy="51816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0"/>
            <a:ext cx="9144000" cy="1417638"/>
          </a:xfrm>
        </p:spPr>
        <p:txBody>
          <a:bodyPr/>
          <a:lstStyle/>
          <a:p>
            <a:pPr eaLnBrk="1" hangingPunct="1">
              <a:defRPr/>
            </a:pPr>
            <a:r>
              <a:rPr lang="ru-RU" sz="4000">
                <a:solidFill>
                  <a:schemeClr val="tx1"/>
                </a:solidFill>
              </a:rPr>
              <a:t>Орта ғасырда саясаттың діни-этикалық түрі қалыптасты.</a:t>
            </a:r>
          </a:p>
        </p:txBody>
      </p:sp>
      <p:sp>
        <p:nvSpPr>
          <p:cNvPr id="9219" name="Rectangle 3"/>
          <p:cNvSpPr>
            <a:spLocks noGrp="1" noChangeArrowheads="1"/>
          </p:cNvSpPr>
          <p:nvPr>
            <p:ph type="body" idx="1"/>
          </p:nvPr>
        </p:nvSpPr>
        <p:spPr>
          <a:xfrm>
            <a:off x="381000" y="1752600"/>
            <a:ext cx="8229600" cy="3992563"/>
          </a:xfrm>
        </p:spPr>
        <p:txBody>
          <a:bodyPr/>
          <a:lstStyle/>
          <a:p>
            <a:pPr eaLnBrk="1" hangingPunct="1">
              <a:defRPr/>
            </a:pPr>
            <a:r>
              <a:rPr lang="ru-RU">
                <a:solidFill>
                  <a:schemeClr val="hlink"/>
                </a:solidFill>
              </a:rPr>
              <a:t>Оның негізін салушы Фома Аквинский саяси билікті құдай орнатады, бірақ мемлекет басшылары кұдайдың калауына қарсы шықса, халықтың оларды құлатуына болады деген байлам айтты. </a:t>
            </a:r>
          </a:p>
        </p:txBody>
      </p:sp>
      <p:pic>
        <p:nvPicPr>
          <p:cNvPr id="18435" name="Picture 4" descr="загруженное (1)"/>
          <p:cNvPicPr>
            <a:picLocks noChangeAspect="1" noChangeArrowheads="1"/>
          </p:cNvPicPr>
          <p:nvPr/>
        </p:nvPicPr>
        <p:blipFill>
          <a:blip r:embed="rId2"/>
          <a:srcRect/>
          <a:stretch>
            <a:fillRect/>
          </a:stretch>
        </p:blipFill>
        <p:spPr bwMode="auto">
          <a:xfrm>
            <a:off x="4572000" y="4495800"/>
            <a:ext cx="4419600" cy="2362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randombar(horizontal)">
                                      <p:cBhvr>
                                        <p:cTn id="7" dur="600">
                                          <p:stCondLst>
                                            <p:cond delay="0"/>
                                          </p:stCondLst>
                                        </p:cTn>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randombar(horizontal)">
                                      <p:cBhvr>
                                        <p:cTn id="12" dur="500"/>
                                        <p:tgtEl>
                                          <p:spTgt spid="9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228600" y="0"/>
            <a:ext cx="5181600" cy="6858000"/>
          </a:xfrm>
        </p:spPr>
        <p:txBody>
          <a:bodyPr/>
          <a:lstStyle/>
          <a:p>
            <a:pPr eaLnBrk="1" hangingPunct="1">
              <a:defRPr/>
            </a:pPr>
            <a:endParaRPr lang="ru-RU"/>
          </a:p>
          <a:p>
            <a:pPr eaLnBrk="1" hangingPunct="1">
              <a:defRPr/>
            </a:pPr>
            <a:endParaRPr lang="ru-RU" sz="3600"/>
          </a:p>
          <a:p>
            <a:pPr eaLnBrk="1" hangingPunct="1">
              <a:defRPr/>
            </a:pPr>
            <a:r>
              <a:rPr lang="ru-RU" sz="3600"/>
              <a:t>Саясатты қазіргідей түсінуге мол үлес қосқан Италияның XVI ғасырда өмір сүрген ойшылы Никколо Макиавелли болды.</a:t>
            </a:r>
          </a:p>
        </p:txBody>
      </p:sp>
      <p:pic>
        <p:nvPicPr>
          <p:cNvPr id="19458" name="Picture 4" descr="загруженное (2)"/>
          <p:cNvPicPr>
            <a:picLocks noChangeAspect="1" noChangeArrowheads="1"/>
          </p:cNvPicPr>
          <p:nvPr/>
        </p:nvPicPr>
        <p:blipFill>
          <a:blip r:embed="rId2"/>
          <a:srcRect/>
          <a:stretch>
            <a:fillRect/>
          </a:stretch>
        </p:blipFill>
        <p:spPr bwMode="auto">
          <a:xfrm>
            <a:off x="5715000" y="1600200"/>
            <a:ext cx="2895600" cy="4038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3">
                                            <p:txEl>
                                              <p:pRg st="2" end="2"/>
                                            </p:txEl>
                                          </p:spTgt>
                                        </p:tgtEl>
                                        <p:attrNameLst>
                                          <p:attrName>style.visibility</p:attrName>
                                        </p:attrNameLst>
                                      </p:cBhvr>
                                      <p:to>
                                        <p:strVal val="visible"/>
                                      </p:to>
                                    </p:set>
                                    <p:animEffect transition="in" filter="fade">
                                      <p:cBhvr>
                                        <p:cTn id="7" dur="1000">
                                          <p:stCondLst>
                                            <p:cond delay="0"/>
                                          </p:stCondLst>
                                        </p:cTn>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0" y="0"/>
            <a:ext cx="9144000" cy="6858000"/>
          </a:xfrm>
        </p:spPr>
        <p:txBody>
          <a:bodyPr/>
          <a:lstStyle/>
          <a:p>
            <a:pPr eaLnBrk="1" hangingPunct="1">
              <a:defRPr/>
            </a:pPr>
            <a:endParaRPr lang="ru-RU" sz="3600"/>
          </a:p>
          <a:p>
            <a:pPr eaLnBrk="1" hangingPunct="1">
              <a:defRPr/>
            </a:pPr>
            <a:r>
              <a:rPr lang="ru-RU" sz="3600"/>
              <a:t>Ол саясатты теологиялық (құдайшылдық) түсіндіруден саяси ойды қоғамдағы табиғи өмірден туған мәселелерді шешуге бейімдеді. Саяси зерттеулердің өзегі етіп мемлекеттік билікті қойды және оны қалай қолға түйрудің, пайдаланудың неше түрлі әдіс-тәсілдерін керсетті. Соның арқасында саясаттануды біздің казіргідей түсінуімізге жол ашылды.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10000"/>
                                  </p:iterate>
                                  <p:childTnLst>
                                    <p:set>
                                      <p:cBhvr>
                                        <p:cTn id="6" dur="1" fill="hold">
                                          <p:stCondLst>
                                            <p:cond delay="0"/>
                                          </p:stCondLst>
                                        </p:cTn>
                                        <p:tgtEl>
                                          <p:spTgt spid="45059">
                                            <p:txEl>
                                              <p:pRg st="1" end="1"/>
                                            </p:txEl>
                                          </p:spTgt>
                                        </p:tgtEl>
                                        <p:attrNameLst>
                                          <p:attrName>style.visibility</p:attrName>
                                        </p:attrNameLst>
                                      </p:cBhvr>
                                      <p:to>
                                        <p:strVal val="visible"/>
                                      </p:to>
                                    </p:set>
                                    <p:animEffect transition="in" filter="fade">
                                      <p:cBhvr>
                                        <p:cTn id="7" dur="500">
                                          <p:stCondLst>
                                            <p:cond delay="0"/>
                                          </p:stCondLst>
                                        </p:cTn>
                                        <p:tgtEl>
                                          <p:spTgt spid="450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theme/theme1.xml><?xml version="1.0" encoding="utf-8"?>
<a:theme xmlns:a="http://schemas.openxmlformats.org/drawingml/2006/main" name="Клен">
  <a:themeElements>
    <a:clrScheme name="Клен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Клен">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лен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Клен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Клен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Клен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Клен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Клен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Клен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Клен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Клен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Maple</Template>
  <TotalTime>88</TotalTime>
  <Words>877</Words>
  <Application>Microsoft PowerPoint</Application>
  <PresentationFormat>Экран (4:3)</PresentationFormat>
  <Paragraphs>46</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Клен</vt:lpstr>
      <vt:lpstr>САЯСАТТАНУ ҒЫЛЫМ РЕТІНДЕ </vt:lpstr>
      <vt:lpstr>Слайд 2</vt:lpstr>
      <vt:lpstr>Слайд 3</vt:lpstr>
      <vt:lpstr>Слайд 4</vt:lpstr>
      <vt:lpstr>Слайд 5</vt:lpstr>
      <vt:lpstr>Слайд 6</vt:lpstr>
      <vt:lpstr>Орта ғасырда саясаттың діни-этикалық түрі қалыптасты.</vt:lpstr>
      <vt:lpstr>Слайд 8</vt:lpstr>
      <vt:lpstr>Слайд 9</vt:lpstr>
      <vt:lpstr>Саясаттану XIX ғасырдың екінші жартысында өз алдына жеке пән ретінде калыптасты </vt:lpstr>
      <vt:lpstr>Слайд 11</vt:lpstr>
      <vt:lpstr>Слайд 12</vt:lpstr>
      <vt:lpstr>XX ғасырдың басында саясаттану бөлек академиялық пән ретінде бөлініп шықты. </vt:lpstr>
      <vt:lpstr>Слайд 14</vt:lpstr>
      <vt:lpstr>Саясаттану пәні, ұғымдары,әдіс-тәсілдері мен қызметтері </vt:lpstr>
      <vt:lpstr>Саясаттану ғылымының маңыздылығы</vt:lpstr>
      <vt:lpstr>Саяси ғылым</vt:lpstr>
      <vt:lpstr>Слайд 18</vt:lpstr>
      <vt:lpstr>Слайд 19</vt:lpstr>
      <vt:lpstr>Саяси ғылымның халықаралық бірлестігі</vt:lpstr>
      <vt:lpstr>Бірлестік қызметінің негізгі бағыттары:</vt:lpstr>
      <vt:lpstr>Слайд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UserLib</cp:lastModifiedBy>
  <cp:revision>4</cp:revision>
  <cp:lastPrinted>1601-01-01T00:00:00Z</cp:lastPrinted>
  <dcterms:created xsi:type="dcterms:W3CDTF">1601-01-01T00:00:00Z</dcterms:created>
  <dcterms:modified xsi:type="dcterms:W3CDTF">2014-06-11T07:34:51Z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