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93" r:id="rId4"/>
    <p:sldId id="294" r:id="rId5"/>
    <p:sldId id="297" r:id="rId6"/>
    <p:sldId id="295" r:id="rId7"/>
    <p:sldId id="296" r:id="rId8"/>
    <p:sldId id="298" r:id="rId9"/>
    <p:sldId id="299" r:id="rId10"/>
    <p:sldId id="288" r:id="rId11"/>
    <p:sldId id="310" r:id="rId12"/>
    <p:sldId id="311" r:id="rId13"/>
    <p:sldId id="289" r:id="rId14"/>
    <p:sldId id="290" r:id="rId15"/>
    <p:sldId id="300" r:id="rId16"/>
    <p:sldId id="301" r:id="rId17"/>
    <p:sldId id="291" r:id="rId18"/>
    <p:sldId id="292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2" r:id="rId28"/>
    <p:sldId id="313" r:id="rId29"/>
    <p:sldId id="314" r:id="rId30"/>
    <p:sldId id="31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Arial Black" pitchFamily="34" charset="0"/>
              </a:rPr>
              <a:t>Аппаратура специального назначения</a:t>
            </a:r>
            <a:endParaRPr lang="ru-RU" sz="5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Спектрофотометр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compuart.ru/Archive/CA/2010/6/3/pic_02_iSi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7477"/>
            <a:ext cx="6336704" cy="522778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052736"/>
            <a:ext cx="849694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Атомно-абсорбционные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спектрометры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 —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приборы, предназначенные для проведения количественного элементного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анализа (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 70 элементов) по атомным спектрам поглощения, в первую очередь для определения содержания металлов в растворах их солей: в природных и сточных водах, в 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растворах-минерализатах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консистентных продуктов, технологических и прочих растворах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Атомно-абсорбционный спектрометр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пламени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4" name="Picture 2" descr="атомно-абсорбционный спектрометр пламе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7976" y="1592796"/>
            <a:ext cx="6528048" cy="489603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4249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НЕФЕЛОМЕТР (от греч.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nephele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- облако и ...метр) - оптический прибор для измерения степени мутности жидкостей и газов по интенсивности рассеяния ими света. Действие нефелометра основано на сопоставлении интенсивности света, рассеянного средой, с интенсивностью рассеяния эталона (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мутноестекло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 и др.). Нефелометры бывают визуальные и фотоэлектрические. Используются при исследовании дисперсных систем.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Нефелометр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80728"/>
            <a:ext cx="6048672" cy="553021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9612" y="997565"/>
            <a:ext cx="6984776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Турбидимитрия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- принцип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метода основан на измерении интенсивности света определённой длины волны, прошедшего через кювету содержащую коллоидный раствор, чаще всего через суспензию, образованную частицами определяемого вещества.</a:t>
            </a: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	Метод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очень похож на метод нефелометрии, однако в отличие от него, аналитическим сигналом служит интенсивность не рассеянного света, а прошедшего.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Лабораторный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турбидимитр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Статьи. Теория и практика измерения мутности. Турбидиметрия и нефелометрия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696744" cy="511184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32" y="1443841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Рефрактометр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 — прибор, измеряющий показатель преломления света в среде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 Рефрактометрия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 (от лат.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refringo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—преломляю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), метод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измерения преломления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светового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луча, идущего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из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одной среды в другую. 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Рефрактометр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25" y="1358900"/>
            <a:ext cx="8388350" cy="54991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3548" y="366623"/>
            <a:ext cx="813690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Поляриметр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 -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прибор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измерения угла вращения плоскости поляризации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монохроматического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света в веществах, обладающих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естественной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 или наведённой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магнитным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полем оптической активностью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Поляриметрия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 —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метод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физических исследований,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основаный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на измерении степени поляризации света и угла поворота плоскости поляризации света при прохождении его через оптически активные вещества. Угол поворота в растворах зависит от их концентрации; поэтому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поляриметрия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широко применяется для измерения концентрации оптически активных веществ</a:t>
            </a:r>
            <a:r>
              <a:rPr lang="ru-RU" sz="2800" dirty="0" smtClean="0"/>
              <a:t>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1420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Измерительные приборы общетехнического назначения для биохимических исследований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36504"/>
          </a:xfrm>
        </p:spPr>
        <p:txBody>
          <a:bodyPr>
            <a:normAutofit fontScale="70000" lnSpcReduction="20000"/>
          </a:bodyPr>
          <a:lstStyle/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фотоэлектрические колориметры;</a:t>
            </a:r>
          </a:p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фотометры;</a:t>
            </a:r>
          </a:p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фотоэлектрические </a:t>
            </a:r>
            <a:r>
              <a:rPr lang="ru-RU" sz="3800" b="1" dirty="0" err="1" smtClean="0">
                <a:latin typeface="Arial" pitchFamily="34" charset="0"/>
                <a:cs typeface="Arial" pitchFamily="34" charset="0"/>
              </a:rPr>
              <a:t>абсорбциметры</a:t>
            </a: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спектрофотометры; </a:t>
            </a:r>
          </a:p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поляриметры</a:t>
            </a: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; </a:t>
            </a:r>
          </a:p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полярографы</a:t>
            </a: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рефрактометры;</a:t>
            </a:r>
          </a:p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атомно-абсорбционные  спектрометры;</a:t>
            </a:r>
          </a:p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пламенные фотометры;</a:t>
            </a:r>
          </a:p>
          <a:p>
            <a:pPr>
              <a:buFontTx/>
              <a:buChar char="-"/>
            </a:pPr>
            <a:r>
              <a:rPr lang="ru-RU" sz="3800" b="1" dirty="0" err="1" smtClean="0">
                <a:latin typeface="Arial" pitchFamily="34" charset="0"/>
                <a:cs typeface="Arial" pitchFamily="34" charset="0"/>
              </a:rPr>
              <a:t>рН</a:t>
            </a: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 метры;</a:t>
            </a:r>
          </a:p>
          <a:p>
            <a:pPr>
              <a:buFontTx/>
              <a:buChar char="-"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осмометры и др.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Поляриметр круговой для жидких сред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Товары и Услуги :: Загорский оптико-механический завод, ОАО :: Медицина красота и здоровье, поставщики и производители ::Rusmed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1581" y="1628800"/>
            <a:ext cx="6580838" cy="49224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760" y="582067"/>
            <a:ext cx="88924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Флуориметр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- спектральный прибор для измерения интенсивности флуоресценции. Применяется в люминесцентном анализе.</a:t>
            </a:r>
          </a:p>
          <a:p>
            <a:pPr algn="just"/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Флуориметрия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 (люминесцентный анализ) — определение концентрации вещества по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интенсивности флуоресценции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 возникающей при облучении вещества ультрафиолетовыми лучами. При соответствующих условиях этим путём можно обнаружить наличие ничтожных количеств вещества. Люминесцентный анализ делится на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макроанализ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 (при наблюдении невооруженным глазом) и микроанализ, когда наблюдение производится при помощи микроскопа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Анализатор ФЛЮОРАТ-02-3М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0" name="Picture 2" descr="http://proflab.com.ua/components/com_virtuemart/shop_image/product/_______________0_50cc28c1455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9383" y="1412776"/>
            <a:ext cx="6605234" cy="50405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764" y="1874729"/>
            <a:ext cx="88204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Полярография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— метод качественного и количественного химического анализа, основанный на получении кривых зависимости величины тока от напряжения в цепи состоящей из исследуемого раствора и погруженных в него электродов, один из которых сильно поляризующийся, а другой практически неполяризующийся. 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Полярографы лабораторные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 descr="Лабораторное оборудование, приборы - Амальгама, ОО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39" y="1844824"/>
            <a:ext cx="7819123" cy="453045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1540" y="1874729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ХРОМАТОГРАФИЯ</a:t>
            </a:r>
          </a:p>
          <a:p>
            <a:pPr algn="just"/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Хроматографический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метод – физико-химический метод разделения компонентов сложных смесей газов, паров, жидкостей или растворенных веществ, основанный на использовании сорбционных процессов в динамических условиях. 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Жидкостный хроматограф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Жидкостный хроматограф ЛЮМАХРОМ с фотометрическим/ спектрофотометрическим / флуориметрическим / спектрофлуориметрическим детек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8259671" cy="503840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760" y="1659285"/>
            <a:ext cx="88924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pH-метр (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произносится «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пэ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аш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метр», англ. 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pH-meter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 — прибор для измерения водородного показателя (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показателя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pH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),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характеризующего активность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 ионов водорода в растворах, воде, пищевой продукции и сырье, объектах окружающей среды и производственных системах непрерывного контроля технологических процессов, в том числе в агрессивных средах.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2699792" cy="2938338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рН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метр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en-US" b="1" dirty="0" smtClean="0">
                <a:latin typeface="Arial" pitchFamily="34" charset="0"/>
                <a:cs typeface="Arial" pitchFamily="34" charset="0"/>
              </a:rPr>
              <a:t>pH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-211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2" name="Picture 2" descr="рН-метр HAN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1999"/>
            <a:ext cx="6444208" cy="641400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659285"/>
            <a:ext cx="73448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Осмометр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осмо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- + греч.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metreo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измерять) прибор для измерения осмотического давления или концентрации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осмотически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активных веществ; применяется при биофизических и биохимических исследованиях.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36000"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36000" indent="0" algn="just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Приборы, основанные : </a:t>
            </a:r>
          </a:p>
          <a:p>
            <a:pPr marL="36000" indent="0" algn="just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1.  На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светопоглощении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веществ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абсорциометры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колори-метры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фотоэлектроколориметры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фотометры, спектрофотометры);</a:t>
            </a:r>
          </a:p>
          <a:p>
            <a:pPr marL="36000" indent="0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2.  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интенсивности светового потока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рассеиваемого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взвешенными частицами – нефелометры;</a:t>
            </a:r>
          </a:p>
          <a:p>
            <a:pPr marL="36000" indent="0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3. 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поглощению светового потока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дисперсными частицами раствора –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турбидиметры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36000" indent="0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4. По способу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преломления  света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рефрактометры;</a:t>
            </a:r>
          </a:p>
          <a:p>
            <a:pPr marL="36000" indent="0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5. По способности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вращать плоскость поляризации света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поляриметрические анализаторы;</a:t>
            </a:r>
          </a:p>
          <a:p>
            <a:pPr marL="36000" indent="0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6. 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интенсивности свечения веществ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флюориметры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36000" indent="0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7. 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измерению предельного диффузного тока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величины потенциала полуволны –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поляриографы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36000" indent="0"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8. По способу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абсорбции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- хроматографы</a:t>
            </a:r>
          </a:p>
          <a:p>
            <a:pPr marL="36000" indent="0" algn="just"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OSMOMAT 030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4" name="Picture 2" descr="GONOTEC OSMOMAT 0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5328592" cy="52753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93554"/>
            <a:ext cx="8229600" cy="1470893"/>
          </a:xfrm>
        </p:spPr>
        <p:txBody>
          <a:bodyPr>
            <a:normAutofit/>
          </a:bodyPr>
          <a:lstStyle/>
          <a:p>
            <a:pPr marL="72000" lvl="8" algn="just">
              <a:buNone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Абсорбция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- поглощение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газов в объёме жидкости или реже твёрдого тела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019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72000" lvl="8" indent="-342900" algn="just">
              <a:buNone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Колориметр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 - (от нем. 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kolorimeter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, лат. 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color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 — цвет + греч.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metreo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— измерение) — оптический прибор для сравнения цвета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72000" lvl="8" indent="-342900" algn="just">
              <a:buNone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Колориметрия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 (от лат. 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color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 — цвет и греч. 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μετρώ 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— измеряю) — физический метод химического анализа, основанный на определении концентрации вещества по интенсивности окраски растворов (более точно —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по поглощению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света растворами).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Колориметр КФК-2МП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фотоэлектрический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mmt.zp.ua/img/shop/goods/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5144" y="1700808"/>
            <a:ext cx="5813712" cy="47788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976" y="836712"/>
            <a:ext cx="7690048" cy="518457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ФОТОМЕТР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, прибор, используемый для измерения силы света светового источника путем сравнения со световым источником известной силы.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Фотометрия пламенная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- оптический метод количественного элементного анализа по атомным спектрам поглощения или испускания. Для перевода анализируемого вещества в атомный пар используют температуру пламени. 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Иммуноферментный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планшетный фотометр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Анализатор Elecsys 2010 (Roche Diagnostics GmbH, Швейцария) - &quot;Научно-методическое обеспечение исследований и разработок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72815"/>
            <a:ext cx="5266556" cy="4571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96752"/>
            <a:ext cx="828092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Спектрофотометр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 (от спектр, фото и измерение) — прибор для исследования свойств различных веществ на основе анализа спектрального состава отражённого или прошедшего через вещество излучения в оптическом диапазоне по отражению (поглощению) различных длин волн электромагнитного излучения. 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Так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же используется для измерения спектральных характеристик излучателей и объектов, взаимодействовавших с излучением, а также для спектрального анализа и 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фотометрирования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335</Words>
  <Application>Microsoft Office PowerPoint</Application>
  <PresentationFormat>Экран (4:3)</PresentationFormat>
  <Paragraphs>57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Аппаратура специального назначения</vt:lpstr>
      <vt:lpstr>Измерительные приборы общетехнического назначения для биохимических исследований</vt:lpstr>
      <vt:lpstr>Слайд 3</vt:lpstr>
      <vt:lpstr>Слайд 4</vt:lpstr>
      <vt:lpstr>Слайд 5</vt:lpstr>
      <vt:lpstr>Колориметр КФК-2МП фотоэлектрический</vt:lpstr>
      <vt:lpstr>ФОТОМЕТР, прибор, используемый для измерения силы света светового источника путем сравнения со световым источником известной силы.  Фотометрия пламенная - оптический метод количественного элементного анализа по атомным спектрам поглощения или испускания. Для перевода анализируемого вещества в атомный пар используют температуру пламени. </vt:lpstr>
      <vt:lpstr>Иммуноферментный планшетный фотометр</vt:lpstr>
      <vt:lpstr>Слайд 9</vt:lpstr>
      <vt:lpstr>Спектрофотометр </vt:lpstr>
      <vt:lpstr>Слайд 11</vt:lpstr>
      <vt:lpstr>Атомно-абсорбционный спектрометр пламени</vt:lpstr>
      <vt:lpstr>Слайд 13</vt:lpstr>
      <vt:lpstr>Нефелометр </vt:lpstr>
      <vt:lpstr>Слайд 15</vt:lpstr>
      <vt:lpstr>Лабораторный турбидимитр </vt:lpstr>
      <vt:lpstr>Слайд 17</vt:lpstr>
      <vt:lpstr>Рефрактометр </vt:lpstr>
      <vt:lpstr>Слайд 19</vt:lpstr>
      <vt:lpstr>Поляриметр круговой для жидких сред</vt:lpstr>
      <vt:lpstr>Слайд 21</vt:lpstr>
      <vt:lpstr>Анализатор ФЛЮОРАТ-02-3М</vt:lpstr>
      <vt:lpstr>Слайд 23</vt:lpstr>
      <vt:lpstr>Полярографы лабораторные</vt:lpstr>
      <vt:lpstr>Слайд 25</vt:lpstr>
      <vt:lpstr>Жидкостный хроматограф</vt:lpstr>
      <vt:lpstr>Слайд 27</vt:lpstr>
      <vt:lpstr>рН-метр  pH-211</vt:lpstr>
      <vt:lpstr>Слайд 29</vt:lpstr>
      <vt:lpstr>OSMOMAT 030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Аппаратура специального назначения</dc:title>
  <dc:creator>Пользователь</dc:creator>
  <cp:lastModifiedBy>Пользователь</cp:lastModifiedBy>
  <cp:revision>50</cp:revision>
  <dcterms:created xsi:type="dcterms:W3CDTF">2013-10-11T07:11:50Z</dcterms:created>
  <dcterms:modified xsi:type="dcterms:W3CDTF">2014-11-06T04:52:15Z</dcterms:modified>
</cp:coreProperties>
</file>