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4" r:id="rId38"/>
    <p:sldId id="295" r:id="rId39"/>
    <p:sldId id="292" r:id="rId40"/>
    <p:sldId id="293" r:id="rId41"/>
    <p:sldId id="296" r:id="rId42"/>
    <p:sldId id="297"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1" d="100"/>
          <a:sy n="51" d="100"/>
        </p:scale>
        <p:origin x="-1926" y="-4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iagrams/_rels/data3.xml.rels><?xml version="1.0" encoding="UTF-8" standalone="yes"?>
<Relationships xmlns="http://schemas.openxmlformats.org/package/2006/relationships"><Relationship Id="rId3" Type="http://schemas.openxmlformats.org/officeDocument/2006/relationships/hyperlink" Target="http://kk.wikipedia.org/w/index.php?title=%D0%A6%D0%B5%D0%BB%D0%BE-%D0%BD%D0%B5%D1%84%D1%80%D0%BE%D0%B4%D0%B5%D1%80%D0%BC%D0%B0&amp;action=edit&amp;redlink=1" TargetMode="External"/><Relationship Id="rId2" Type="http://schemas.openxmlformats.org/officeDocument/2006/relationships/hyperlink" Target="http://kk.wikipedia.org/w/index.php?title=%D0%AD%D0%BD%D1%82%D0%BE%D0%B4%D0%B5%D1%80%D0%BC%D0%B0&amp;action=edit&amp;redlink=1" TargetMode="External"/><Relationship Id="rId1" Type="http://schemas.openxmlformats.org/officeDocument/2006/relationships/hyperlink" Target="http://kk.wikipedia.org/wiki/%D0%AD%D0%BA%D1%82%D0%BE%D0%B4%D0%B5%D1%80%D0%BC%D0%B0" TargetMode="External"/><Relationship Id="rId4" Type="http://schemas.openxmlformats.org/officeDocument/2006/relationships/hyperlink" Target="http://kk.wikipedia.org/w/index.php?title=%D0%AD%D0%BF%D0%B5%D0%BD%D0%B4%D0%B8%D0%BC%D0%BE&amp;action=edit&amp;redlink=1" TargetMode="External"/></Relationships>
</file>

<file path=ppt/diagrams/_rels/data4.xml.rels><?xml version="1.0" encoding="UTF-8" standalone="yes"?>
<Relationships xmlns="http://schemas.openxmlformats.org/package/2006/relationships"><Relationship Id="rId1" Type="http://schemas.openxmlformats.org/officeDocument/2006/relationships/hyperlink" Target="http://kk.wikipedia.org/wiki/%D0%A1%D0%B5%D1%80%D0%BE%D0%BB%D0%BE%D0%B3%D0%B8%D1%8F" TargetMode="External"/></Relationships>
</file>

<file path=ppt/diagrams/_rels/drawing3.xml.rels><?xml version="1.0" encoding="UTF-8" standalone="yes"?>
<Relationships xmlns="http://schemas.openxmlformats.org/package/2006/relationships"><Relationship Id="rId3" Type="http://schemas.openxmlformats.org/officeDocument/2006/relationships/hyperlink" Target="http://kk.wikipedia.org/w/index.php?title=%D0%A6%D0%B5%D0%BB%D0%BE-%D0%BD%D0%B5%D1%84%D1%80%D0%BE%D0%B4%D0%B5%D1%80%D0%BC%D0%B0&amp;action=edit&amp;redlink=1" TargetMode="External"/><Relationship Id="rId2" Type="http://schemas.openxmlformats.org/officeDocument/2006/relationships/hyperlink" Target="http://kk.wikipedia.org/w/index.php?title=%D0%AD%D0%BD%D1%82%D0%BE%D0%B4%D0%B5%D1%80%D0%BC%D0%B0&amp;action=edit&amp;redlink=1" TargetMode="External"/><Relationship Id="rId1" Type="http://schemas.openxmlformats.org/officeDocument/2006/relationships/hyperlink" Target="http://kk.wikipedia.org/wiki/%D0%AD%D0%BA%D1%82%D0%BE%D0%B4%D0%B5%D1%80%D0%BC%D0%B0" TargetMode="External"/><Relationship Id="rId4" Type="http://schemas.openxmlformats.org/officeDocument/2006/relationships/hyperlink" Target="http://kk.wikipedia.org/w/index.php?title=%D0%AD%D0%BF%D0%B5%D0%BD%D0%B4%D0%B8%D0%BC%D0%BE&amp;action=edit&amp;redlink=1" TargetMode="External"/></Relationships>
</file>

<file path=ppt/diagrams/_rels/drawing4.xml.rels><?xml version="1.0" encoding="UTF-8" standalone="yes"?>
<Relationships xmlns="http://schemas.openxmlformats.org/package/2006/relationships"><Relationship Id="rId1" Type="http://schemas.openxmlformats.org/officeDocument/2006/relationships/hyperlink" Target="http://kk.wikipedia.org/wiki/%D0%A1%D0%B5%D1%80%D0%BE%D0%BB%D0%BE%D0%B3%D0%B8%D1%8F"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EB47D7-5F25-43A2-9FD4-8E36BC7D304C}" type="doc">
      <dgm:prSet loTypeId="urn:microsoft.com/office/officeart/2008/layout/RadialCluster" loCatId="cycle" qsTypeId="urn:microsoft.com/office/officeart/2005/8/quickstyle/3d7" qsCatId="3D" csTypeId="urn:microsoft.com/office/officeart/2005/8/colors/accent1_2" csCatId="accent1" phldr="1"/>
      <dgm:spPr/>
      <dgm:t>
        <a:bodyPr/>
        <a:lstStyle/>
        <a:p>
          <a:endParaRPr lang="ru-RU"/>
        </a:p>
      </dgm:t>
    </dgm:pt>
    <dgm:pt modelId="{ED504A70-AA23-4A91-B9FA-4EB55C3E19F8}">
      <dgm:prSet phldrT="[Текст]"/>
      <dgm:spPr/>
      <dgm:t>
        <a:bodyPr/>
        <a:lstStyle/>
        <a:p>
          <a:r>
            <a:rPr lang="kk-KZ" b="1" dirty="0" smtClean="0">
              <a:solidFill>
                <a:schemeClr val="accent6">
                  <a:lumMod val="50000"/>
                </a:schemeClr>
              </a:solidFill>
            </a:rPr>
            <a:t>Бірінші ұлпалар пайда болу жайында екі үлкен мағлұматтар қаралады:</a:t>
          </a:r>
          <a:endParaRPr lang="ru-RU" b="1" dirty="0">
            <a:solidFill>
              <a:schemeClr val="accent6">
                <a:lumMod val="50000"/>
              </a:schemeClr>
            </a:solidFill>
          </a:endParaRPr>
        </a:p>
      </dgm:t>
    </dgm:pt>
    <dgm:pt modelId="{BC011AFF-80BE-43E4-8CD3-61AE34B689B5}" type="parTrans" cxnId="{8B57B0F6-0D6F-451D-88CF-CDBF2DD2C39A}">
      <dgm:prSet/>
      <dgm:spPr/>
      <dgm:t>
        <a:bodyPr/>
        <a:lstStyle/>
        <a:p>
          <a:endParaRPr lang="ru-RU"/>
        </a:p>
      </dgm:t>
    </dgm:pt>
    <dgm:pt modelId="{E041C023-AF23-4139-A59D-2DC23C9D853B}" type="sibTrans" cxnId="{8B57B0F6-0D6F-451D-88CF-CDBF2DD2C39A}">
      <dgm:prSet/>
      <dgm:spPr/>
      <dgm:t>
        <a:bodyPr/>
        <a:lstStyle/>
        <a:p>
          <a:endParaRPr lang="ru-RU"/>
        </a:p>
      </dgm:t>
    </dgm:pt>
    <dgm:pt modelId="{F7678234-BBC9-432F-B88A-BC9FBC4CD612}">
      <dgm:prSet/>
      <dgm:spPr/>
      <dgm:t>
        <a:bodyPr/>
        <a:lstStyle/>
        <a:p>
          <a:r>
            <a:rPr lang="kk-KZ" b="1" i="1" dirty="0" smtClean="0">
              <a:solidFill>
                <a:schemeClr val="accent6">
                  <a:lumMod val="50000"/>
                </a:schemeClr>
              </a:solidFill>
            </a:rPr>
            <a:t>Гастрей теориясы</a:t>
          </a:r>
          <a:r>
            <a:rPr lang="kk-KZ" b="1" dirty="0" smtClean="0">
              <a:solidFill>
                <a:schemeClr val="accent6">
                  <a:lumMod val="50000"/>
                </a:schemeClr>
              </a:solidFill>
            </a:rPr>
            <a:t> </a:t>
          </a:r>
          <a:endParaRPr lang="ru-RU" b="1" dirty="0">
            <a:solidFill>
              <a:schemeClr val="accent6">
                <a:lumMod val="50000"/>
              </a:schemeClr>
            </a:solidFill>
          </a:endParaRPr>
        </a:p>
      </dgm:t>
    </dgm:pt>
    <dgm:pt modelId="{4A84FFB6-B2F9-4431-B09B-BBDD50654E3F}" type="parTrans" cxnId="{99C914C2-7394-4C12-9A26-CB3A19D42F80}">
      <dgm:prSet/>
      <dgm:spPr/>
      <dgm:t>
        <a:bodyPr/>
        <a:lstStyle/>
        <a:p>
          <a:endParaRPr lang="ru-RU"/>
        </a:p>
      </dgm:t>
    </dgm:pt>
    <dgm:pt modelId="{0295EB03-D330-4C90-BD07-A2A69AD42F8D}" type="sibTrans" cxnId="{99C914C2-7394-4C12-9A26-CB3A19D42F80}">
      <dgm:prSet/>
      <dgm:spPr/>
      <dgm:t>
        <a:bodyPr/>
        <a:lstStyle/>
        <a:p>
          <a:endParaRPr lang="ru-RU"/>
        </a:p>
      </dgm:t>
    </dgm:pt>
    <dgm:pt modelId="{481EFB5A-EC51-4FA0-A1C9-964F03A3014E}">
      <dgm:prSet/>
      <dgm:spPr/>
      <dgm:t>
        <a:bodyPr/>
        <a:lstStyle/>
        <a:p>
          <a:r>
            <a:rPr lang="kk-KZ" b="1" i="1" dirty="0" smtClean="0">
              <a:solidFill>
                <a:schemeClr val="accent6">
                  <a:lumMod val="50000"/>
                </a:schemeClr>
              </a:solidFill>
            </a:rPr>
            <a:t>Фагоцетелла</a:t>
          </a:r>
          <a:r>
            <a:rPr lang="kk-KZ" b="1" dirty="0" smtClean="0">
              <a:solidFill>
                <a:schemeClr val="accent6">
                  <a:lumMod val="50000"/>
                </a:schemeClr>
              </a:solidFill>
            </a:rPr>
            <a:t> теориясы. </a:t>
          </a:r>
          <a:endParaRPr lang="ru-RU" b="1" dirty="0">
            <a:solidFill>
              <a:schemeClr val="accent6">
                <a:lumMod val="50000"/>
              </a:schemeClr>
            </a:solidFill>
          </a:endParaRPr>
        </a:p>
      </dgm:t>
    </dgm:pt>
    <dgm:pt modelId="{4C613625-4EBC-4F2A-ADF0-0EB15369633F}" type="parTrans" cxnId="{9F9712F9-DDF0-4A1A-B48F-12AFBE8E1B3D}">
      <dgm:prSet/>
      <dgm:spPr/>
      <dgm:t>
        <a:bodyPr/>
        <a:lstStyle/>
        <a:p>
          <a:endParaRPr lang="ru-RU"/>
        </a:p>
      </dgm:t>
    </dgm:pt>
    <dgm:pt modelId="{300B8F11-8CC9-4902-951F-084D778ED7FC}" type="sibTrans" cxnId="{9F9712F9-DDF0-4A1A-B48F-12AFBE8E1B3D}">
      <dgm:prSet/>
      <dgm:spPr/>
      <dgm:t>
        <a:bodyPr/>
        <a:lstStyle/>
        <a:p>
          <a:endParaRPr lang="ru-RU"/>
        </a:p>
      </dgm:t>
    </dgm:pt>
    <dgm:pt modelId="{1D5BE5E2-C7F2-447D-BCC1-E56FC3C92FAE}" type="pres">
      <dgm:prSet presAssocID="{47EB47D7-5F25-43A2-9FD4-8E36BC7D304C}" presName="Name0" presStyleCnt="0">
        <dgm:presLayoutVars>
          <dgm:chMax val="1"/>
          <dgm:chPref val="1"/>
          <dgm:dir/>
          <dgm:animOne val="branch"/>
          <dgm:animLvl val="lvl"/>
        </dgm:presLayoutVars>
      </dgm:prSet>
      <dgm:spPr/>
      <dgm:t>
        <a:bodyPr/>
        <a:lstStyle/>
        <a:p>
          <a:endParaRPr lang="ru-RU"/>
        </a:p>
      </dgm:t>
    </dgm:pt>
    <dgm:pt modelId="{D881917A-D4CC-4C79-A1FE-DCD775AAE13B}" type="pres">
      <dgm:prSet presAssocID="{ED504A70-AA23-4A91-B9FA-4EB55C3E19F8}" presName="singleCycle" presStyleCnt="0"/>
      <dgm:spPr/>
    </dgm:pt>
    <dgm:pt modelId="{303E3FE1-C64F-472F-A020-A841A6D66FD6}" type="pres">
      <dgm:prSet presAssocID="{ED504A70-AA23-4A91-B9FA-4EB55C3E19F8}" presName="singleCenter" presStyleLbl="node1" presStyleIdx="0" presStyleCnt="3" custScaleX="468548" custLinFactNeighborX="-1240" custLinFactNeighborY="-40409">
        <dgm:presLayoutVars>
          <dgm:chMax val="7"/>
          <dgm:chPref val="7"/>
        </dgm:presLayoutVars>
      </dgm:prSet>
      <dgm:spPr/>
      <dgm:t>
        <a:bodyPr/>
        <a:lstStyle/>
        <a:p>
          <a:endParaRPr lang="ru-RU"/>
        </a:p>
      </dgm:t>
    </dgm:pt>
    <dgm:pt modelId="{51B193EC-86D0-4BDB-BD2F-F7FD43CF2B36}" type="pres">
      <dgm:prSet presAssocID="{4C613625-4EBC-4F2A-ADF0-0EB15369633F}" presName="Name56" presStyleLbl="parChTrans1D2" presStyleIdx="0" presStyleCnt="2"/>
      <dgm:spPr/>
      <dgm:t>
        <a:bodyPr/>
        <a:lstStyle/>
        <a:p>
          <a:endParaRPr lang="ru-RU"/>
        </a:p>
      </dgm:t>
    </dgm:pt>
    <dgm:pt modelId="{B517D70D-868F-4CDC-8C04-9043A1599048}" type="pres">
      <dgm:prSet presAssocID="{481EFB5A-EC51-4FA0-A1C9-964F03A3014E}" presName="text0" presStyleLbl="node1" presStyleIdx="1" presStyleCnt="3" custScaleX="384769" custScaleY="163410" custRadScaleRad="107943" custRadScaleInc="134496">
        <dgm:presLayoutVars>
          <dgm:bulletEnabled val="1"/>
        </dgm:presLayoutVars>
      </dgm:prSet>
      <dgm:spPr/>
      <dgm:t>
        <a:bodyPr/>
        <a:lstStyle/>
        <a:p>
          <a:endParaRPr lang="ru-RU"/>
        </a:p>
      </dgm:t>
    </dgm:pt>
    <dgm:pt modelId="{2774956A-9DE6-4793-B371-DED39C16CED6}" type="pres">
      <dgm:prSet presAssocID="{4A84FFB6-B2F9-4431-B09B-BBDD50654E3F}" presName="Name56" presStyleLbl="parChTrans1D2" presStyleIdx="1" presStyleCnt="2"/>
      <dgm:spPr/>
      <dgm:t>
        <a:bodyPr/>
        <a:lstStyle/>
        <a:p>
          <a:endParaRPr lang="ru-RU"/>
        </a:p>
      </dgm:t>
    </dgm:pt>
    <dgm:pt modelId="{F5B95A25-7C25-4874-9581-6CB5D7F61A6B}" type="pres">
      <dgm:prSet presAssocID="{F7678234-BBC9-432F-B88A-BC9FBC4CD612}" presName="text0" presStyleLbl="node1" presStyleIdx="2" presStyleCnt="3" custScaleX="398147" custScaleY="165182" custRadScaleRad="123260" custRadScaleInc="71739">
        <dgm:presLayoutVars>
          <dgm:bulletEnabled val="1"/>
        </dgm:presLayoutVars>
      </dgm:prSet>
      <dgm:spPr/>
      <dgm:t>
        <a:bodyPr/>
        <a:lstStyle/>
        <a:p>
          <a:endParaRPr lang="ru-RU"/>
        </a:p>
      </dgm:t>
    </dgm:pt>
  </dgm:ptLst>
  <dgm:cxnLst>
    <dgm:cxn modelId="{8B57B0F6-0D6F-451D-88CF-CDBF2DD2C39A}" srcId="{47EB47D7-5F25-43A2-9FD4-8E36BC7D304C}" destId="{ED504A70-AA23-4A91-B9FA-4EB55C3E19F8}" srcOrd="0" destOrd="0" parTransId="{BC011AFF-80BE-43E4-8CD3-61AE34B689B5}" sibTransId="{E041C023-AF23-4139-A59D-2DC23C9D853B}"/>
    <dgm:cxn modelId="{99C914C2-7394-4C12-9A26-CB3A19D42F80}" srcId="{ED504A70-AA23-4A91-B9FA-4EB55C3E19F8}" destId="{F7678234-BBC9-432F-B88A-BC9FBC4CD612}" srcOrd="1" destOrd="0" parTransId="{4A84FFB6-B2F9-4431-B09B-BBDD50654E3F}" sibTransId="{0295EB03-D330-4C90-BD07-A2A69AD42F8D}"/>
    <dgm:cxn modelId="{7784FA7F-A0F3-4ABE-9303-16D6B6146F12}" type="presOf" srcId="{ED504A70-AA23-4A91-B9FA-4EB55C3E19F8}" destId="{303E3FE1-C64F-472F-A020-A841A6D66FD6}" srcOrd="0" destOrd="0" presId="urn:microsoft.com/office/officeart/2008/layout/RadialCluster"/>
    <dgm:cxn modelId="{228751D6-3FE5-44ED-904D-0204E95DF37D}" type="presOf" srcId="{47EB47D7-5F25-43A2-9FD4-8E36BC7D304C}" destId="{1D5BE5E2-C7F2-447D-BCC1-E56FC3C92FAE}" srcOrd="0" destOrd="0" presId="urn:microsoft.com/office/officeart/2008/layout/RadialCluster"/>
    <dgm:cxn modelId="{9F9712F9-DDF0-4A1A-B48F-12AFBE8E1B3D}" srcId="{ED504A70-AA23-4A91-B9FA-4EB55C3E19F8}" destId="{481EFB5A-EC51-4FA0-A1C9-964F03A3014E}" srcOrd="0" destOrd="0" parTransId="{4C613625-4EBC-4F2A-ADF0-0EB15369633F}" sibTransId="{300B8F11-8CC9-4902-951F-084D778ED7FC}"/>
    <dgm:cxn modelId="{8EAF63A5-B7E8-4586-84F7-E7BA2105254F}" type="presOf" srcId="{481EFB5A-EC51-4FA0-A1C9-964F03A3014E}" destId="{B517D70D-868F-4CDC-8C04-9043A1599048}" srcOrd="0" destOrd="0" presId="urn:microsoft.com/office/officeart/2008/layout/RadialCluster"/>
    <dgm:cxn modelId="{5B15A8E0-8E40-4C4C-BDBD-14EB62BD14F6}" type="presOf" srcId="{F7678234-BBC9-432F-B88A-BC9FBC4CD612}" destId="{F5B95A25-7C25-4874-9581-6CB5D7F61A6B}" srcOrd="0" destOrd="0" presId="urn:microsoft.com/office/officeart/2008/layout/RadialCluster"/>
    <dgm:cxn modelId="{87160F5B-8DC5-4AE5-8176-DE5ECFFA826E}" type="presOf" srcId="{4A84FFB6-B2F9-4431-B09B-BBDD50654E3F}" destId="{2774956A-9DE6-4793-B371-DED39C16CED6}" srcOrd="0" destOrd="0" presId="urn:microsoft.com/office/officeart/2008/layout/RadialCluster"/>
    <dgm:cxn modelId="{0E4FDCAE-50A0-4F9E-92D7-D525E0FC70AF}" type="presOf" srcId="{4C613625-4EBC-4F2A-ADF0-0EB15369633F}" destId="{51B193EC-86D0-4BDB-BD2F-F7FD43CF2B36}" srcOrd="0" destOrd="0" presId="urn:microsoft.com/office/officeart/2008/layout/RadialCluster"/>
    <dgm:cxn modelId="{F653B6B8-0412-434E-BD3A-DFF3AD1C2972}" type="presParOf" srcId="{1D5BE5E2-C7F2-447D-BCC1-E56FC3C92FAE}" destId="{D881917A-D4CC-4C79-A1FE-DCD775AAE13B}" srcOrd="0" destOrd="0" presId="urn:microsoft.com/office/officeart/2008/layout/RadialCluster"/>
    <dgm:cxn modelId="{07A5A395-F612-4D99-9243-DF1A12DD4185}" type="presParOf" srcId="{D881917A-D4CC-4C79-A1FE-DCD775AAE13B}" destId="{303E3FE1-C64F-472F-A020-A841A6D66FD6}" srcOrd="0" destOrd="0" presId="urn:microsoft.com/office/officeart/2008/layout/RadialCluster"/>
    <dgm:cxn modelId="{EB9693D3-215F-4D42-BF02-4B63CF7881FF}" type="presParOf" srcId="{D881917A-D4CC-4C79-A1FE-DCD775AAE13B}" destId="{51B193EC-86D0-4BDB-BD2F-F7FD43CF2B36}" srcOrd="1" destOrd="0" presId="urn:microsoft.com/office/officeart/2008/layout/RadialCluster"/>
    <dgm:cxn modelId="{63C2C44C-2CB9-4799-8BAF-96B6CD7B5041}" type="presParOf" srcId="{D881917A-D4CC-4C79-A1FE-DCD775AAE13B}" destId="{B517D70D-868F-4CDC-8C04-9043A1599048}" srcOrd="2" destOrd="0" presId="urn:microsoft.com/office/officeart/2008/layout/RadialCluster"/>
    <dgm:cxn modelId="{1F86B0DD-4CBA-4A0F-89FF-6489ECA23522}" type="presParOf" srcId="{D881917A-D4CC-4C79-A1FE-DCD775AAE13B}" destId="{2774956A-9DE6-4793-B371-DED39C16CED6}" srcOrd="3" destOrd="0" presId="urn:microsoft.com/office/officeart/2008/layout/RadialCluster"/>
    <dgm:cxn modelId="{4ED02C79-8928-479C-A1A7-B41FA8AFB36F}" type="presParOf" srcId="{D881917A-D4CC-4C79-A1FE-DCD775AAE13B}" destId="{F5B95A25-7C25-4874-9581-6CB5D7F61A6B}" srcOrd="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A10AF9-A32E-4886-B0BD-7F864A938F49}" type="doc">
      <dgm:prSet loTypeId="urn:microsoft.com/office/officeart/2011/layout/ConvergingText" loCatId="officeonline" qsTypeId="urn:microsoft.com/office/officeart/2005/8/quickstyle/simple1" qsCatId="simple" csTypeId="urn:microsoft.com/office/officeart/2005/8/colors/colorful5" csCatId="colorful" phldr="1"/>
      <dgm:spPr/>
      <dgm:t>
        <a:bodyPr/>
        <a:lstStyle/>
        <a:p>
          <a:endParaRPr lang="ru-RU"/>
        </a:p>
      </dgm:t>
    </dgm:pt>
    <dgm:pt modelId="{90A37026-D306-492E-9BFC-B6522AA5ADA8}">
      <dgm:prSet phldrT="[Текст]"/>
      <dgm:spPr/>
      <dgm:t>
        <a:bodyPr/>
        <a:lstStyle/>
        <a:p>
          <a:r>
            <a:rPr lang="kk-KZ" dirty="0" smtClean="0"/>
            <a:t>Эпителийдің басқа ұлпалардан айыратын, жалпы белгілері болады</a:t>
          </a:r>
          <a:endParaRPr lang="ru-RU" dirty="0"/>
        </a:p>
      </dgm:t>
    </dgm:pt>
    <dgm:pt modelId="{C7412990-F63D-4DD3-9F42-372E8CFE0529}" type="parTrans" cxnId="{C5C2DFB3-BD3A-470C-8857-73AB98BE6FBA}">
      <dgm:prSet/>
      <dgm:spPr/>
      <dgm:t>
        <a:bodyPr/>
        <a:lstStyle/>
        <a:p>
          <a:endParaRPr lang="ru-RU"/>
        </a:p>
      </dgm:t>
    </dgm:pt>
    <dgm:pt modelId="{2BF379ED-D84F-496A-B6B8-A55185727F1E}" type="sibTrans" cxnId="{C5C2DFB3-BD3A-470C-8857-73AB98BE6FBA}">
      <dgm:prSet/>
      <dgm:spPr/>
      <dgm:t>
        <a:bodyPr/>
        <a:lstStyle/>
        <a:p>
          <a:endParaRPr lang="ru-RU"/>
        </a:p>
      </dgm:t>
    </dgm:pt>
    <dgm:pt modelId="{85EAA3D0-D0C0-4B5E-BA2D-C4DC5F48785B}" type="pres">
      <dgm:prSet presAssocID="{33A10AF9-A32E-4886-B0BD-7F864A938F49}" presName="Name0" presStyleCnt="0">
        <dgm:presLayoutVars>
          <dgm:chMax/>
          <dgm:chPref val="1"/>
          <dgm:dir/>
          <dgm:animOne val="branch"/>
          <dgm:animLvl val="lvl"/>
          <dgm:resizeHandles/>
        </dgm:presLayoutVars>
      </dgm:prSet>
      <dgm:spPr/>
      <dgm:t>
        <a:bodyPr/>
        <a:lstStyle/>
        <a:p>
          <a:endParaRPr lang="ru-RU"/>
        </a:p>
      </dgm:t>
    </dgm:pt>
    <dgm:pt modelId="{DE04721B-6877-4033-AAFC-1EEBA1C97FF3}" type="pres">
      <dgm:prSet presAssocID="{90A37026-D306-492E-9BFC-B6522AA5ADA8}" presName="composite" presStyleCnt="0"/>
      <dgm:spPr/>
    </dgm:pt>
    <dgm:pt modelId="{C95C62B5-9422-420F-AA69-75C6F8F346C9}" type="pres">
      <dgm:prSet presAssocID="{90A37026-D306-492E-9BFC-B6522AA5ADA8}" presName="ParentAccent1" presStyleLbl="alignNode1" presStyleIdx="0" presStyleCnt="11"/>
      <dgm:spPr/>
    </dgm:pt>
    <dgm:pt modelId="{728115A3-E7BB-4213-9808-4B5CD5804033}" type="pres">
      <dgm:prSet presAssocID="{90A37026-D306-492E-9BFC-B6522AA5ADA8}" presName="ParentAccent2" presStyleLbl="alignNode1" presStyleIdx="1" presStyleCnt="11"/>
      <dgm:spPr/>
    </dgm:pt>
    <dgm:pt modelId="{5DC0F9B0-F82D-48D4-B274-F9CABFCC3CAF}" type="pres">
      <dgm:prSet presAssocID="{90A37026-D306-492E-9BFC-B6522AA5ADA8}" presName="ParentAccent3" presStyleLbl="alignNode1" presStyleIdx="2" presStyleCnt="11"/>
      <dgm:spPr/>
    </dgm:pt>
    <dgm:pt modelId="{250D3F8A-EEE7-4ACA-9CB9-6C02F1ED54FC}" type="pres">
      <dgm:prSet presAssocID="{90A37026-D306-492E-9BFC-B6522AA5ADA8}" presName="ParentAccent4" presStyleLbl="alignNode1" presStyleIdx="3" presStyleCnt="11"/>
      <dgm:spPr/>
    </dgm:pt>
    <dgm:pt modelId="{B0F1DA61-E5D3-466B-A13A-BC7F749E47E7}" type="pres">
      <dgm:prSet presAssocID="{90A37026-D306-492E-9BFC-B6522AA5ADA8}" presName="ParentAccent5" presStyleLbl="alignNode1" presStyleIdx="4" presStyleCnt="11"/>
      <dgm:spPr/>
    </dgm:pt>
    <dgm:pt modelId="{AC20773D-0886-472B-A6C7-E194F4B68856}" type="pres">
      <dgm:prSet presAssocID="{90A37026-D306-492E-9BFC-B6522AA5ADA8}" presName="ParentAccent6" presStyleLbl="alignNode1" presStyleIdx="5" presStyleCnt="11"/>
      <dgm:spPr/>
    </dgm:pt>
    <dgm:pt modelId="{D9F96CDD-A450-4F8A-AA54-3770CD3B9C2C}" type="pres">
      <dgm:prSet presAssocID="{90A37026-D306-492E-9BFC-B6522AA5ADA8}" presName="ParentAccent7" presStyleLbl="alignNode1" presStyleIdx="6" presStyleCnt="11"/>
      <dgm:spPr/>
    </dgm:pt>
    <dgm:pt modelId="{88A95B29-EF26-430A-8E21-3C1505D4033A}" type="pres">
      <dgm:prSet presAssocID="{90A37026-D306-492E-9BFC-B6522AA5ADA8}" presName="ParentAccent8" presStyleLbl="alignNode1" presStyleIdx="7" presStyleCnt="11"/>
      <dgm:spPr/>
    </dgm:pt>
    <dgm:pt modelId="{8512D6DC-1C3E-45E8-8FFF-AF254EC78636}" type="pres">
      <dgm:prSet presAssocID="{90A37026-D306-492E-9BFC-B6522AA5ADA8}" presName="ParentAccent9" presStyleLbl="alignNode1" presStyleIdx="8" presStyleCnt="11"/>
      <dgm:spPr/>
    </dgm:pt>
    <dgm:pt modelId="{6C21F607-EF26-4623-9C46-3467365B175B}" type="pres">
      <dgm:prSet presAssocID="{90A37026-D306-492E-9BFC-B6522AA5ADA8}" presName="ParentAccent10" presStyleLbl="alignNode1" presStyleIdx="9" presStyleCnt="11"/>
      <dgm:spPr/>
    </dgm:pt>
    <dgm:pt modelId="{26E19C25-DC14-4425-BD9F-CBA36983769A}" type="pres">
      <dgm:prSet presAssocID="{90A37026-D306-492E-9BFC-B6522AA5ADA8}" presName="Parent" presStyleLbl="alignNode1" presStyleIdx="10" presStyleCnt="11" custScaleX="107061" custScaleY="127021">
        <dgm:presLayoutVars>
          <dgm:chMax val="5"/>
          <dgm:chPref val="3"/>
          <dgm:bulletEnabled val="1"/>
        </dgm:presLayoutVars>
      </dgm:prSet>
      <dgm:spPr/>
      <dgm:t>
        <a:bodyPr/>
        <a:lstStyle/>
        <a:p>
          <a:endParaRPr lang="ru-RU"/>
        </a:p>
      </dgm:t>
    </dgm:pt>
  </dgm:ptLst>
  <dgm:cxnLst>
    <dgm:cxn modelId="{7E4F415E-AB2C-496E-B2E0-88450A0D88ED}" type="presOf" srcId="{33A10AF9-A32E-4886-B0BD-7F864A938F49}" destId="{85EAA3D0-D0C0-4B5E-BA2D-C4DC5F48785B}" srcOrd="0" destOrd="0" presId="urn:microsoft.com/office/officeart/2011/layout/ConvergingText"/>
    <dgm:cxn modelId="{C5C2DFB3-BD3A-470C-8857-73AB98BE6FBA}" srcId="{33A10AF9-A32E-4886-B0BD-7F864A938F49}" destId="{90A37026-D306-492E-9BFC-B6522AA5ADA8}" srcOrd="0" destOrd="0" parTransId="{C7412990-F63D-4DD3-9F42-372E8CFE0529}" sibTransId="{2BF379ED-D84F-496A-B6B8-A55185727F1E}"/>
    <dgm:cxn modelId="{AB48B326-57A4-4FFB-9549-5FD92E64B849}" type="presOf" srcId="{90A37026-D306-492E-9BFC-B6522AA5ADA8}" destId="{26E19C25-DC14-4425-BD9F-CBA36983769A}" srcOrd="0" destOrd="0" presId="urn:microsoft.com/office/officeart/2011/layout/ConvergingText"/>
    <dgm:cxn modelId="{55C3F8B3-BECE-482A-A110-4D921285FE7F}" type="presParOf" srcId="{85EAA3D0-D0C0-4B5E-BA2D-C4DC5F48785B}" destId="{DE04721B-6877-4033-AAFC-1EEBA1C97FF3}" srcOrd="0" destOrd="0" presId="urn:microsoft.com/office/officeart/2011/layout/ConvergingText"/>
    <dgm:cxn modelId="{EB09B191-16BA-4855-BCA4-3FF95794BAA4}" type="presParOf" srcId="{DE04721B-6877-4033-AAFC-1EEBA1C97FF3}" destId="{C95C62B5-9422-420F-AA69-75C6F8F346C9}" srcOrd="0" destOrd="0" presId="urn:microsoft.com/office/officeart/2011/layout/ConvergingText"/>
    <dgm:cxn modelId="{D0C0D294-C3B8-4594-B8C9-9A9AF7AA13B2}" type="presParOf" srcId="{DE04721B-6877-4033-AAFC-1EEBA1C97FF3}" destId="{728115A3-E7BB-4213-9808-4B5CD5804033}" srcOrd="1" destOrd="0" presId="urn:microsoft.com/office/officeart/2011/layout/ConvergingText"/>
    <dgm:cxn modelId="{11B96502-9262-4BBE-A4C6-14070B06DA52}" type="presParOf" srcId="{DE04721B-6877-4033-AAFC-1EEBA1C97FF3}" destId="{5DC0F9B0-F82D-48D4-B274-F9CABFCC3CAF}" srcOrd="2" destOrd="0" presId="urn:microsoft.com/office/officeart/2011/layout/ConvergingText"/>
    <dgm:cxn modelId="{5A59549E-BD1A-49BF-8DC4-6E5B41068626}" type="presParOf" srcId="{DE04721B-6877-4033-AAFC-1EEBA1C97FF3}" destId="{250D3F8A-EEE7-4ACA-9CB9-6C02F1ED54FC}" srcOrd="3" destOrd="0" presId="urn:microsoft.com/office/officeart/2011/layout/ConvergingText"/>
    <dgm:cxn modelId="{E2D63060-4D5E-4D7D-8DAD-675F7A62A496}" type="presParOf" srcId="{DE04721B-6877-4033-AAFC-1EEBA1C97FF3}" destId="{B0F1DA61-E5D3-466B-A13A-BC7F749E47E7}" srcOrd="4" destOrd="0" presId="urn:microsoft.com/office/officeart/2011/layout/ConvergingText"/>
    <dgm:cxn modelId="{F8BD0468-CE54-4514-A350-97BBF631C6F7}" type="presParOf" srcId="{DE04721B-6877-4033-AAFC-1EEBA1C97FF3}" destId="{AC20773D-0886-472B-A6C7-E194F4B68856}" srcOrd="5" destOrd="0" presId="urn:microsoft.com/office/officeart/2011/layout/ConvergingText"/>
    <dgm:cxn modelId="{CFDACF0A-A94B-446B-97D3-3937387B2E52}" type="presParOf" srcId="{DE04721B-6877-4033-AAFC-1EEBA1C97FF3}" destId="{D9F96CDD-A450-4F8A-AA54-3770CD3B9C2C}" srcOrd="6" destOrd="0" presId="urn:microsoft.com/office/officeart/2011/layout/ConvergingText"/>
    <dgm:cxn modelId="{D068D980-973B-4076-9FF5-42374CD9E9A1}" type="presParOf" srcId="{DE04721B-6877-4033-AAFC-1EEBA1C97FF3}" destId="{88A95B29-EF26-430A-8E21-3C1505D4033A}" srcOrd="7" destOrd="0" presId="urn:microsoft.com/office/officeart/2011/layout/ConvergingText"/>
    <dgm:cxn modelId="{B2E6BA5C-7CE2-4DEB-91F6-F7270C40E258}" type="presParOf" srcId="{DE04721B-6877-4033-AAFC-1EEBA1C97FF3}" destId="{8512D6DC-1C3E-45E8-8FFF-AF254EC78636}" srcOrd="8" destOrd="0" presId="urn:microsoft.com/office/officeart/2011/layout/ConvergingText"/>
    <dgm:cxn modelId="{50AF5E64-B662-4E73-AF51-A69B356515CF}" type="presParOf" srcId="{DE04721B-6877-4033-AAFC-1EEBA1C97FF3}" destId="{6C21F607-EF26-4623-9C46-3467365B175B}" srcOrd="9" destOrd="0" presId="urn:microsoft.com/office/officeart/2011/layout/ConvergingText"/>
    <dgm:cxn modelId="{E5DD796D-BD75-4264-95E6-5C694B75B74F}" type="presParOf" srcId="{DE04721B-6877-4033-AAFC-1EEBA1C97FF3}" destId="{26E19C25-DC14-4425-BD9F-CBA36983769A}" srcOrd="10" destOrd="0" presId="urn:microsoft.com/office/officeart/2011/layout/Converging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0261E2-C3A7-42E0-BCAC-5A9E78983BF1}" type="doc">
      <dgm:prSet loTypeId="urn:microsoft.com/office/officeart/2005/8/layout/radial6" loCatId="cycle" qsTypeId="urn:microsoft.com/office/officeart/2005/8/quickstyle/simple1" qsCatId="simple" csTypeId="urn:microsoft.com/office/officeart/2005/8/colors/colorful4" csCatId="colorful" phldr="1"/>
      <dgm:spPr/>
      <dgm:t>
        <a:bodyPr/>
        <a:lstStyle/>
        <a:p>
          <a:endParaRPr lang="ru-RU"/>
        </a:p>
      </dgm:t>
    </dgm:pt>
    <dgm:pt modelId="{81543EBF-95B9-4C9D-A15C-06C99566BFC0}">
      <dgm:prSet phldrT="[Текст]" custT="1"/>
      <dgm:spPr/>
      <dgm:t>
        <a:bodyPr/>
        <a:lstStyle/>
        <a:p>
          <a:r>
            <a:rPr lang="kk-KZ" sz="2400" dirty="0" smtClean="0">
              <a:solidFill>
                <a:schemeClr val="accent6">
                  <a:lumMod val="50000"/>
                </a:schemeClr>
              </a:solidFill>
            </a:rPr>
            <a:t>Н.Г. Хлопин эпителиийлердің типтерін ажыраткан</a:t>
          </a:r>
          <a:endParaRPr lang="ru-RU" sz="2400" dirty="0">
            <a:solidFill>
              <a:schemeClr val="accent6">
                <a:lumMod val="50000"/>
              </a:schemeClr>
            </a:solidFill>
          </a:endParaRPr>
        </a:p>
      </dgm:t>
    </dgm:pt>
    <dgm:pt modelId="{B69CF342-B5F5-487C-90D6-949226714D8A}" type="parTrans" cxnId="{3E7B3585-6726-4450-950D-E4B516460D6B}">
      <dgm:prSet/>
      <dgm:spPr/>
      <dgm:t>
        <a:bodyPr/>
        <a:lstStyle/>
        <a:p>
          <a:endParaRPr lang="ru-RU"/>
        </a:p>
      </dgm:t>
    </dgm:pt>
    <dgm:pt modelId="{EE7BA2FA-B36A-40C8-9401-749476304705}" type="sibTrans" cxnId="{3E7B3585-6726-4450-950D-E4B516460D6B}">
      <dgm:prSet/>
      <dgm:spPr/>
      <dgm:t>
        <a:bodyPr/>
        <a:lstStyle/>
        <a:p>
          <a:endParaRPr lang="ru-RU"/>
        </a:p>
      </dgm:t>
    </dgm:pt>
    <dgm:pt modelId="{732207A4-75DC-408D-A1ED-2D8C9E0249FB}">
      <dgm:prSet phldrT="[Текст]" custT="1"/>
      <dgm:spPr/>
      <dgm:t>
        <a:bodyPr/>
        <a:lstStyle/>
        <a:p>
          <a:r>
            <a:rPr lang="kk-KZ" sz="2000" dirty="0" smtClean="0">
              <a:hlinkClick xmlns:r="http://schemas.openxmlformats.org/officeDocument/2006/relationships" r:id="rId1" tooltip="Эктодерма"/>
            </a:rPr>
            <a:t>Эктодермадан</a:t>
          </a:r>
          <a:r>
            <a:rPr lang="kk-KZ" sz="2000" dirty="0" smtClean="0"/>
            <a:t> пайда болатын эпидермалық эпителий </a:t>
          </a:r>
          <a:endParaRPr lang="ru-RU" sz="2000" dirty="0"/>
        </a:p>
      </dgm:t>
    </dgm:pt>
    <dgm:pt modelId="{5C2A9B76-0526-474C-A0CD-40E222E16137}" type="parTrans" cxnId="{5C6BFCF7-0D10-45BE-B07B-67335C2E6916}">
      <dgm:prSet/>
      <dgm:spPr/>
      <dgm:t>
        <a:bodyPr/>
        <a:lstStyle/>
        <a:p>
          <a:endParaRPr lang="ru-RU"/>
        </a:p>
      </dgm:t>
    </dgm:pt>
    <dgm:pt modelId="{8DEDD28C-793A-4566-9160-01C073CA4806}" type="sibTrans" cxnId="{5C6BFCF7-0D10-45BE-B07B-67335C2E6916}">
      <dgm:prSet/>
      <dgm:spPr/>
      <dgm:t>
        <a:bodyPr/>
        <a:lstStyle/>
        <a:p>
          <a:endParaRPr lang="ru-RU"/>
        </a:p>
      </dgm:t>
    </dgm:pt>
    <dgm:pt modelId="{F1416066-61FB-4605-AC58-3861C2E67803}">
      <dgm:prSet phldrT="[Текст]" custT="1"/>
      <dgm:spPr/>
      <dgm:t>
        <a:bodyPr/>
        <a:lstStyle/>
        <a:p>
          <a:r>
            <a:rPr lang="kk-KZ" sz="2000" dirty="0" smtClean="0">
              <a:solidFill>
                <a:schemeClr val="accent6">
                  <a:lumMod val="50000"/>
                </a:schemeClr>
              </a:solidFill>
              <a:hlinkClick xmlns:r="http://schemas.openxmlformats.org/officeDocument/2006/relationships" r:id="rId2" tooltip="Энтодерма (мұндай бет жоқ)"/>
            </a:rPr>
            <a:t>Энтодермадан</a:t>
          </a:r>
          <a:r>
            <a:rPr lang="kk-KZ" sz="2000" dirty="0" smtClean="0">
              <a:solidFill>
                <a:schemeClr val="accent6">
                  <a:lumMod val="50000"/>
                </a:schemeClr>
              </a:solidFill>
            </a:rPr>
            <a:t> пайда болатын энтодермалық эпителий </a:t>
          </a:r>
          <a:endParaRPr lang="ru-RU" sz="2000" dirty="0">
            <a:solidFill>
              <a:schemeClr val="accent6">
                <a:lumMod val="50000"/>
              </a:schemeClr>
            </a:solidFill>
          </a:endParaRPr>
        </a:p>
      </dgm:t>
    </dgm:pt>
    <dgm:pt modelId="{C697F04D-D549-4648-A69A-705305BB9A39}" type="parTrans" cxnId="{A25713AE-F3A2-4036-B8FD-92EA221C4777}">
      <dgm:prSet/>
      <dgm:spPr/>
      <dgm:t>
        <a:bodyPr/>
        <a:lstStyle/>
        <a:p>
          <a:endParaRPr lang="ru-RU"/>
        </a:p>
      </dgm:t>
    </dgm:pt>
    <dgm:pt modelId="{C2A7BDB7-53AE-4800-9DC5-57180A7BF573}" type="sibTrans" cxnId="{A25713AE-F3A2-4036-B8FD-92EA221C4777}">
      <dgm:prSet/>
      <dgm:spPr/>
      <dgm:t>
        <a:bodyPr/>
        <a:lstStyle/>
        <a:p>
          <a:endParaRPr lang="ru-RU"/>
        </a:p>
      </dgm:t>
    </dgm:pt>
    <dgm:pt modelId="{B79FD3C6-D8E0-42BF-8B66-1997648130AD}">
      <dgm:prSet phldrT="[Текст]" custT="1"/>
      <dgm:spPr/>
      <dgm:t>
        <a:bodyPr/>
        <a:lstStyle/>
        <a:p>
          <a:r>
            <a:rPr lang="kk-KZ" sz="2000" dirty="0" smtClean="0">
              <a:solidFill>
                <a:schemeClr val="tx1"/>
              </a:solidFill>
            </a:rPr>
            <a:t>Мезодермадан пайда болатын </a:t>
          </a:r>
          <a:r>
            <a:rPr lang="kk-KZ" sz="2000" b="0" i="1" dirty="0" smtClean="0">
              <a:solidFill>
                <a:schemeClr val="bg2">
                  <a:lumMod val="75000"/>
                </a:schemeClr>
              </a:solidFill>
              <a:effectLst/>
              <a:hlinkClick xmlns:r="http://schemas.openxmlformats.org/officeDocument/2006/relationships" r:id="rId3" tooltip="Цело-нефродерма (мұндай бет жоқ)"/>
            </a:rPr>
            <a:t>цело-нефродермалық</a:t>
          </a:r>
          <a:r>
            <a:rPr lang="kk-KZ" sz="2000" b="0" dirty="0" smtClean="0">
              <a:solidFill>
                <a:schemeClr val="tx1"/>
              </a:solidFill>
              <a:effectLst/>
            </a:rPr>
            <a:t> </a:t>
          </a:r>
          <a:endParaRPr lang="ru-RU" sz="2000" b="0" dirty="0">
            <a:solidFill>
              <a:schemeClr val="tx1"/>
            </a:solidFill>
            <a:effectLst/>
          </a:endParaRPr>
        </a:p>
      </dgm:t>
    </dgm:pt>
    <dgm:pt modelId="{565FE8E3-9291-477D-9307-7D845F125B37}" type="parTrans" cxnId="{C5AF647F-EFBA-404B-8E09-E8EFFF644E94}">
      <dgm:prSet/>
      <dgm:spPr/>
      <dgm:t>
        <a:bodyPr/>
        <a:lstStyle/>
        <a:p>
          <a:endParaRPr lang="ru-RU"/>
        </a:p>
      </dgm:t>
    </dgm:pt>
    <dgm:pt modelId="{AA592184-989E-4079-A46B-DAC91376D2A9}" type="sibTrans" cxnId="{C5AF647F-EFBA-404B-8E09-E8EFFF644E94}">
      <dgm:prSet/>
      <dgm:spPr/>
      <dgm:t>
        <a:bodyPr/>
        <a:lstStyle/>
        <a:p>
          <a:endParaRPr lang="ru-RU"/>
        </a:p>
      </dgm:t>
    </dgm:pt>
    <dgm:pt modelId="{B6616F42-37A9-47F4-A484-C8EAB498373E}">
      <dgm:prSet phldrT="[Текст]" custT="1"/>
      <dgm:spPr/>
      <dgm:t>
        <a:bodyPr/>
        <a:lstStyle/>
        <a:p>
          <a:r>
            <a:rPr lang="kk-KZ" sz="2000" dirty="0" smtClean="0"/>
            <a:t>Нерв түтігінің бастамасынан дамитын эпендимо-глиялық эпителий (</a:t>
          </a:r>
          <a:r>
            <a:rPr lang="kk-KZ" sz="2000" dirty="0" smtClean="0">
              <a:hlinkClick xmlns:r="http://schemas.openxmlformats.org/officeDocument/2006/relationships" r:id="rId4" tooltip="Эпендимо (мұндай бет жоқ)"/>
            </a:rPr>
            <a:t>эпендимо</a:t>
          </a:r>
          <a:r>
            <a:rPr lang="kk-KZ" sz="2000" dirty="0" smtClean="0"/>
            <a:t>);</a:t>
          </a:r>
          <a:endParaRPr lang="ru-RU" sz="2000" dirty="0"/>
        </a:p>
      </dgm:t>
    </dgm:pt>
    <dgm:pt modelId="{558236FC-D2A3-4D3B-83E9-631884EA4D71}" type="parTrans" cxnId="{F8F4396B-0068-4047-A20E-8BD2FF82C2F7}">
      <dgm:prSet/>
      <dgm:spPr/>
      <dgm:t>
        <a:bodyPr/>
        <a:lstStyle/>
        <a:p>
          <a:endParaRPr lang="ru-RU"/>
        </a:p>
      </dgm:t>
    </dgm:pt>
    <dgm:pt modelId="{3A7C3D2B-83C5-44D7-A623-59331A779121}" type="sibTrans" cxnId="{F8F4396B-0068-4047-A20E-8BD2FF82C2F7}">
      <dgm:prSet/>
      <dgm:spPr/>
      <dgm:t>
        <a:bodyPr/>
        <a:lstStyle/>
        <a:p>
          <a:endParaRPr lang="ru-RU"/>
        </a:p>
      </dgm:t>
    </dgm:pt>
    <dgm:pt modelId="{4494A446-A1BA-430F-8711-A7459860218D}">
      <dgm:prSet phldrT="[Текст]" custT="1"/>
      <dgm:spPr/>
      <dgm:t>
        <a:bodyPr/>
        <a:lstStyle/>
        <a:p>
          <a:r>
            <a:rPr lang="kk-KZ" sz="2000" dirty="0" smtClean="0">
              <a:solidFill>
                <a:schemeClr val="accent6">
                  <a:lumMod val="50000"/>
                </a:schemeClr>
              </a:solidFill>
            </a:rPr>
            <a:t>Мезенхимадан тұзілетін эндотелий</a:t>
          </a:r>
          <a:endParaRPr lang="ru-RU" sz="2000" dirty="0">
            <a:solidFill>
              <a:schemeClr val="accent6">
                <a:lumMod val="50000"/>
              </a:schemeClr>
            </a:solidFill>
          </a:endParaRPr>
        </a:p>
      </dgm:t>
    </dgm:pt>
    <dgm:pt modelId="{A15ADA54-D0BE-4E5C-AC0F-DFC7AEC0F1E4}" type="parTrans" cxnId="{1549E5ED-D21A-4100-AEB0-2902CDAA494C}">
      <dgm:prSet/>
      <dgm:spPr/>
      <dgm:t>
        <a:bodyPr/>
        <a:lstStyle/>
        <a:p>
          <a:endParaRPr lang="ru-RU"/>
        </a:p>
      </dgm:t>
    </dgm:pt>
    <dgm:pt modelId="{75ACCB2A-FE78-4388-939F-8A482DFDA8CA}" type="sibTrans" cxnId="{1549E5ED-D21A-4100-AEB0-2902CDAA494C}">
      <dgm:prSet/>
      <dgm:spPr/>
      <dgm:t>
        <a:bodyPr/>
        <a:lstStyle/>
        <a:p>
          <a:endParaRPr lang="ru-RU"/>
        </a:p>
      </dgm:t>
    </dgm:pt>
    <dgm:pt modelId="{952135FF-3F87-40E0-AD34-96EB9D056222}" type="pres">
      <dgm:prSet presAssocID="{1F0261E2-C3A7-42E0-BCAC-5A9E78983BF1}" presName="Name0" presStyleCnt="0">
        <dgm:presLayoutVars>
          <dgm:chMax val="1"/>
          <dgm:dir/>
          <dgm:animLvl val="ctr"/>
          <dgm:resizeHandles val="exact"/>
        </dgm:presLayoutVars>
      </dgm:prSet>
      <dgm:spPr/>
      <dgm:t>
        <a:bodyPr/>
        <a:lstStyle/>
        <a:p>
          <a:endParaRPr lang="ru-RU"/>
        </a:p>
      </dgm:t>
    </dgm:pt>
    <dgm:pt modelId="{36DD5B36-E425-43D2-9881-A2D451F57F77}" type="pres">
      <dgm:prSet presAssocID="{81543EBF-95B9-4C9D-A15C-06C99566BFC0}" presName="centerShape" presStyleLbl="node0" presStyleIdx="0" presStyleCnt="1" custScaleX="119087" custScaleY="118564"/>
      <dgm:spPr/>
      <dgm:t>
        <a:bodyPr/>
        <a:lstStyle/>
        <a:p>
          <a:endParaRPr lang="ru-RU"/>
        </a:p>
      </dgm:t>
    </dgm:pt>
    <dgm:pt modelId="{852200F1-0AE8-447D-A066-C7CCB74F1471}" type="pres">
      <dgm:prSet presAssocID="{732207A4-75DC-408D-A1ED-2D8C9E0249FB}" presName="node" presStyleLbl="node1" presStyleIdx="0" presStyleCnt="5" custScaleX="199192" custScaleY="101931">
        <dgm:presLayoutVars>
          <dgm:bulletEnabled val="1"/>
        </dgm:presLayoutVars>
      </dgm:prSet>
      <dgm:spPr/>
      <dgm:t>
        <a:bodyPr/>
        <a:lstStyle/>
        <a:p>
          <a:endParaRPr lang="ru-RU"/>
        </a:p>
      </dgm:t>
    </dgm:pt>
    <dgm:pt modelId="{F6A5E72B-01CF-4973-B168-0FE49472EA29}" type="pres">
      <dgm:prSet presAssocID="{732207A4-75DC-408D-A1ED-2D8C9E0249FB}" presName="dummy" presStyleCnt="0"/>
      <dgm:spPr/>
    </dgm:pt>
    <dgm:pt modelId="{BD032695-7F36-4A0E-87B5-4120FEE3BE64}" type="pres">
      <dgm:prSet presAssocID="{8DEDD28C-793A-4566-9160-01C073CA4806}" presName="sibTrans" presStyleLbl="sibTrans2D1" presStyleIdx="0" presStyleCnt="5"/>
      <dgm:spPr/>
      <dgm:t>
        <a:bodyPr/>
        <a:lstStyle/>
        <a:p>
          <a:endParaRPr lang="ru-RU"/>
        </a:p>
      </dgm:t>
    </dgm:pt>
    <dgm:pt modelId="{76B5F110-343E-4B8D-A156-D4B2BE3F24D1}" type="pres">
      <dgm:prSet presAssocID="{F1416066-61FB-4605-AC58-3861C2E67803}" presName="node" presStyleLbl="node1" presStyleIdx="1" presStyleCnt="5" custScaleX="191759" custScaleY="112232" custRadScaleRad="125612" custRadScaleInc="52762">
        <dgm:presLayoutVars>
          <dgm:bulletEnabled val="1"/>
        </dgm:presLayoutVars>
      </dgm:prSet>
      <dgm:spPr/>
      <dgm:t>
        <a:bodyPr/>
        <a:lstStyle/>
        <a:p>
          <a:endParaRPr lang="ru-RU"/>
        </a:p>
      </dgm:t>
    </dgm:pt>
    <dgm:pt modelId="{B0C60F7E-4341-460B-84E2-1100699EFA0B}" type="pres">
      <dgm:prSet presAssocID="{F1416066-61FB-4605-AC58-3861C2E67803}" presName="dummy" presStyleCnt="0"/>
      <dgm:spPr/>
    </dgm:pt>
    <dgm:pt modelId="{A7CB8799-2A35-4F6F-97E5-7678A2C742EB}" type="pres">
      <dgm:prSet presAssocID="{C2A7BDB7-53AE-4800-9DC5-57180A7BF573}" presName="sibTrans" presStyleLbl="sibTrans2D1" presStyleIdx="1" presStyleCnt="5"/>
      <dgm:spPr/>
      <dgm:t>
        <a:bodyPr/>
        <a:lstStyle/>
        <a:p>
          <a:endParaRPr lang="ru-RU"/>
        </a:p>
      </dgm:t>
    </dgm:pt>
    <dgm:pt modelId="{227EE45C-FD40-44FC-A142-8BF08FE36EEC}" type="pres">
      <dgm:prSet presAssocID="{B79FD3C6-D8E0-42BF-8B66-1997648130AD}" presName="node" presStyleLbl="node1" presStyleIdx="2" presStyleCnt="5" custScaleX="247076" custScaleY="112365" custRadScaleRad="126247" custRadScaleInc="-43058">
        <dgm:presLayoutVars>
          <dgm:bulletEnabled val="1"/>
        </dgm:presLayoutVars>
      </dgm:prSet>
      <dgm:spPr/>
      <dgm:t>
        <a:bodyPr/>
        <a:lstStyle/>
        <a:p>
          <a:endParaRPr lang="ru-RU"/>
        </a:p>
      </dgm:t>
    </dgm:pt>
    <dgm:pt modelId="{52D4E933-9562-4911-A65F-407EC9BBF2C7}" type="pres">
      <dgm:prSet presAssocID="{B79FD3C6-D8E0-42BF-8B66-1997648130AD}" presName="dummy" presStyleCnt="0"/>
      <dgm:spPr/>
    </dgm:pt>
    <dgm:pt modelId="{F067983F-F06D-4D7F-965E-7794CDDD5864}" type="pres">
      <dgm:prSet presAssocID="{AA592184-989E-4079-A46B-DAC91376D2A9}" presName="sibTrans" presStyleLbl="sibTrans2D1" presStyleIdx="2" presStyleCnt="5"/>
      <dgm:spPr/>
      <dgm:t>
        <a:bodyPr/>
        <a:lstStyle/>
        <a:p>
          <a:endParaRPr lang="ru-RU"/>
        </a:p>
      </dgm:t>
    </dgm:pt>
    <dgm:pt modelId="{790EE56D-7213-4E50-B1A1-CEE60DD0EC8D}" type="pres">
      <dgm:prSet presAssocID="{B6616F42-37A9-47F4-A484-C8EAB498373E}" presName="node" presStyleLbl="node1" presStyleIdx="3" presStyleCnt="5" custAng="0" custScaleX="249395" custScaleY="114444" custRadScaleRad="130595" custRadScaleInc="41561">
        <dgm:presLayoutVars>
          <dgm:bulletEnabled val="1"/>
        </dgm:presLayoutVars>
      </dgm:prSet>
      <dgm:spPr/>
      <dgm:t>
        <a:bodyPr/>
        <a:lstStyle/>
        <a:p>
          <a:endParaRPr lang="ru-RU"/>
        </a:p>
      </dgm:t>
    </dgm:pt>
    <dgm:pt modelId="{3EB2914C-50AE-454C-B9B5-19F002B45E5A}" type="pres">
      <dgm:prSet presAssocID="{B6616F42-37A9-47F4-A484-C8EAB498373E}" presName="dummy" presStyleCnt="0"/>
      <dgm:spPr/>
    </dgm:pt>
    <dgm:pt modelId="{BF1BC747-83F4-43AA-AF56-EC6FAB2E036F}" type="pres">
      <dgm:prSet presAssocID="{3A7C3D2B-83C5-44D7-A623-59331A779121}" presName="sibTrans" presStyleLbl="sibTrans2D1" presStyleIdx="3" presStyleCnt="5"/>
      <dgm:spPr/>
      <dgm:t>
        <a:bodyPr/>
        <a:lstStyle/>
        <a:p>
          <a:endParaRPr lang="ru-RU"/>
        </a:p>
      </dgm:t>
    </dgm:pt>
    <dgm:pt modelId="{8E30A4D6-9817-436C-940B-DD41864EAFC0}" type="pres">
      <dgm:prSet presAssocID="{4494A446-A1BA-430F-8711-A7459860218D}" presName="node" presStyleLbl="node1" presStyleIdx="4" presStyleCnt="5" custScaleX="196185" custScaleY="118429" custRadScaleRad="133509" custRadScaleInc="-36816">
        <dgm:presLayoutVars>
          <dgm:bulletEnabled val="1"/>
        </dgm:presLayoutVars>
      </dgm:prSet>
      <dgm:spPr/>
      <dgm:t>
        <a:bodyPr/>
        <a:lstStyle/>
        <a:p>
          <a:endParaRPr lang="ru-RU"/>
        </a:p>
      </dgm:t>
    </dgm:pt>
    <dgm:pt modelId="{75E24840-FAEE-4757-A05E-CB404619BBAC}" type="pres">
      <dgm:prSet presAssocID="{4494A446-A1BA-430F-8711-A7459860218D}" presName="dummy" presStyleCnt="0"/>
      <dgm:spPr/>
    </dgm:pt>
    <dgm:pt modelId="{5CBFE74D-0F59-4B06-BF62-26060600A723}" type="pres">
      <dgm:prSet presAssocID="{75ACCB2A-FE78-4388-939F-8A482DFDA8CA}" presName="sibTrans" presStyleLbl="sibTrans2D1" presStyleIdx="4" presStyleCnt="5"/>
      <dgm:spPr/>
      <dgm:t>
        <a:bodyPr/>
        <a:lstStyle/>
        <a:p>
          <a:endParaRPr lang="ru-RU"/>
        </a:p>
      </dgm:t>
    </dgm:pt>
  </dgm:ptLst>
  <dgm:cxnLst>
    <dgm:cxn modelId="{4FB952B9-8F59-4D72-A5B1-7A232DAE89FD}" type="presOf" srcId="{1F0261E2-C3A7-42E0-BCAC-5A9E78983BF1}" destId="{952135FF-3F87-40E0-AD34-96EB9D056222}" srcOrd="0" destOrd="0" presId="urn:microsoft.com/office/officeart/2005/8/layout/radial6"/>
    <dgm:cxn modelId="{A25713AE-F3A2-4036-B8FD-92EA221C4777}" srcId="{81543EBF-95B9-4C9D-A15C-06C99566BFC0}" destId="{F1416066-61FB-4605-AC58-3861C2E67803}" srcOrd="1" destOrd="0" parTransId="{C697F04D-D549-4648-A69A-705305BB9A39}" sibTransId="{C2A7BDB7-53AE-4800-9DC5-57180A7BF573}"/>
    <dgm:cxn modelId="{C19C1F88-6D68-47BE-B6C2-CAAAD3573C2C}" type="presOf" srcId="{8DEDD28C-793A-4566-9160-01C073CA4806}" destId="{BD032695-7F36-4A0E-87B5-4120FEE3BE64}" srcOrd="0" destOrd="0" presId="urn:microsoft.com/office/officeart/2005/8/layout/radial6"/>
    <dgm:cxn modelId="{F8F4396B-0068-4047-A20E-8BD2FF82C2F7}" srcId="{81543EBF-95B9-4C9D-A15C-06C99566BFC0}" destId="{B6616F42-37A9-47F4-A484-C8EAB498373E}" srcOrd="3" destOrd="0" parTransId="{558236FC-D2A3-4D3B-83E9-631884EA4D71}" sibTransId="{3A7C3D2B-83C5-44D7-A623-59331A779121}"/>
    <dgm:cxn modelId="{40E2652C-B22F-44DF-9720-8194A22DFE63}" type="presOf" srcId="{B6616F42-37A9-47F4-A484-C8EAB498373E}" destId="{790EE56D-7213-4E50-B1A1-CEE60DD0EC8D}" srcOrd="0" destOrd="0" presId="urn:microsoft.com/office/officeart/2005/8/layout/radial6"/>
    <dgm:cxn modelId="{8C20A12C-1D99-401D-A924-94E14D9ECC12}" type="presOf" srcId="{C2A7BDB7-53AE-4800-9DC5-57180A7BF573}" destId="{A7CB8799-2A35-4F6F-97E5-7678A2C742EB}" srcOrd="0" destOrd="0" presId="urn:microsoft.com/office/officeart/2005/8/layout/radial6"/>
    <dgm:cxn modelId="{3E7B3585-6726-4450-950D-E4B516460D6B}" srcId="{1F0261E2-C3A7-42E0-BCAC-5A9E78983BF1}" destId="{81543EBF-95B9-4C9D-A15C-06C99566BFC0}" srcOrd="0" destOrd="0" parTransId="{B69CF342-B5F5-487C-90D6-949226714D8A}" sibTransId="{EE7BA2FA-B36A-40C8-9401-749476304705}"/>
    <dgm:cxn modelId="{0208DFC3-2611-4EAC-90EF-E4D9C4DD913A}" type="presOf" srcId="{AA592184-989E-4079-A46B-DAC91376D2A9}" destId="{F067983F-F06D-4D7F-965E-7794CDDD5864}" srcOrd="0" destOrd="0" presId="urn:microsoft.com/office/officeart/2005/8/layout/radial6"/>
    <dgm:cxn modelId="{523EA096-71D1-4D37-9BC7-FB912EDA36CB}" type="presOf" srcId="{732207A4-75DC-408D-A1ED-2D8C9E0249FB}" destId="{852200F1-0AE8-447D-A066-C7CCB74F1471}" srcOrd="0" destOrd="0" presId="urn:microsoft.com/office/officeart/2005/8/layout/radial6"/>
    <dgm:cxn modelId="{C884ABC1-683C-4CE2-A309-A9C767548CEB}" type="presOf" srcId="{81543EBF-95B9-4C9D-A15C-06C99566BFC0}" destId="{36DD5B36-E425-43D2-9881-A2D451F57F77}" srcOrd="0" destOrd="0" presId="urn:microsoft.com/office/officeart/2005/8/layout/radial6"/>
    <dgm:cxn modelId="{833700A7-122D-4B2A-A11D-FDA495C53812}" type="presOf" srcId="{F1416066-61FB-4605-AC58-3861C2E67803}" destId="{76B5F110-343E-4B8D-A156-D4B2BE3F24D1}" srcOrd="0" destOrd="0" presId="urn:microsoft.com/office/officeart/2005/8/layout/radial6"/>
    <dgm:cxn modelId="{EF348A9F-85C1-42A5-AA5B-1F347F24A85F}" type="presOf" srcId="{3A7C3D2B-83C5-44D7-A623-59331A779121}" destId="{BF1BC747-83F4-43AA-AF56-EC6FAB2E036F}" srcOrd="0" destOrd="0" presId="urn:microsoft.com/office/officeart/2005/8/layout/radial6"/>
    <dgm:cxn modelId="{1549E5ED-D21A-4100-AEB0-2902CDAA494C}" srcId="{81543EBF-95B9-4C9D-A15C-06C99566BFC0}" destId="{4494A446-A1BA-430F-8711-A7459860218D}" srcOrd="4" destOrd="0" parTransId="{A15ADA54-D0BE-4E5C-AC0F-DFC7AEC0F1E4}" sibTransId="{75ACCB2A-FE78-4388-939F-8A482DFDA8CA}"/>
    <dgm:cxn modelId="{5C6BFCF7-0D10-45BE-B07B-67335C2E6916}" srcId="{81543EBF-95B9-4C9D-A15C-06C99566BFC0}" destId="{732207A4-75DC-408D-A1ED-2D8C9E0249FB}" srcOrd="0" destOrd="0" parTransId="{5C2A9B76-0526-474C-A0CD-40E222E16137}" sibTransId="{8DEDD28C-793A-4566-9160-01C073CA4806}"/>
    <dgm:cxn modelId="{0447DA07-ABE3-4130-84A3-8A405A6EE14E}" type="presOf" srcId="{75ACCB2A-FE78-4388-939F-8A482DFDA8CA}" destId="{5CBFE74D-0F59-4B06-BF62-26060600A723}" srcOrd="0" destOrd="0" presId="urn:microsoft.com/office/officeart/2005/8/layout/radial6"/>
    <dgm:cxn modelId="{6FE16BC6-E333-486C-A80D-FBC417670E0A}" type="presOf" srcId="{4494A446-A1BA-430F-8711-A7459860218D}" destId="{8E30A4D6-9817-436C-940B-DD41864EAFC0}" srcOrd="0" destOrd="0" presId="urn:microsoft.com/office/officeart/2005/8/layout/radial6"/>
    <dgm:cxn modelId="{C5AF647F-EFBA-404B-8E09-E8EFFF644E94}" srcId="{81543EBF-95B9-4C9D-A15C-06C99566BFC0}" destId="{B79FD3C6-D8E0-42BF-8B66-1997648130AD}" srcOrd="2" destOrd="0" parTransId="{565FE8E3-9291-477D-9307-7D845F125B37}" sibTransId="{AA592184-989E-4079-A46B-DAC91376D2A9}"/>
    <dgm:cxn modelId="{F49F092A-1467-4540-B8FB-6A95FF0665F1}" type="presOf" srcId="{B79FD3C6-D8E0-42BF-8B66-1997648130AD}" destId="{227EE45C-FD40-44FC-A142-8BF08FE36EEC}" srcOrd="0" destOrd="0" presId="urn:microsoft.com/office/officeart/2005/8/layout/radial6"/>
    <dgm:cxn modelId="{216DC48F-4253-4B8E-991F-247544BA9B6F}" type="presParOf" srcId="{952135FF-3F87-40E0-AD34-96EB9D056222}" destId="{36DD5B36-E425-43D2-9881-A2D451F57F77}" srcOrd="0" destOrd="0" presId="urn:microsoft.com/office/officeart/2005/8/layout/radial6"/>
    <dgm:cxn modelId="{43A39E36-E686-441E-BF75-1F1F98392107}" type="presParOf" srcId="{952135FF-3F87-40E0-AD34-96EB9D056222}" destId="{852200F1-0AE8-447D-A066-C7CCB74F1471}" srcOrd="1" destOrd="0" presId="urn:microsoft.com/office/officeart/2005/8/layout/radial6"/>
    <dgm:cxn modelId="{A88DF863-2DCA-49BA-9817-3B1BB3C4F70F}" type="presParOf" srcId="{952135FF-3F87-40E0-AD34-96EB9D056222}" destId="{F6A5E72B-01CF-4973-B168-0FE49472EA29}" srcOrd="2" destOrd="0" presId="urn:microsoft.com/office/officeart/2005/8/layout/radial6"/>
    <dgm:cxn modelId="{5484293C-B098-4000-A602-ABD2C333D282}" type="presParOf" srcId="{952135FF-3F87-40E0-AD34-96EB9D056222}" destId="{BD032695-7F36-4A0E-87B5-4120FEE3BE64}" srcOrd="3" destOrd="0" presId="urn:microsoft.com/office/officeart/2005/8/layout/radial6"/>
    <dgm:cxn modelId="{32A9FEA5-9096-4BFD-BE58-ADFA75E8C8BC}" type="presParOf" srcId="{952135FF-3F87-40E0-AD34-96EB9D056222}" destId="{76B5F110-343E-4B8D-A156-D4B2BE3F24D1}" srcOrd="4" destOrd="0" presId="urn:microsoft.com/office/officeart/2005/8/layout/radial6"/>
    <dgm:cxn modelId="{D4E39D99-39E9-4BEC-ADEC-85DBC6295AF5}" type="presParOf" srcId="{952135FF-3F87-40E0-AD34-96EB9D056222}" destId="{B0C60F7E-4341-460B-84E2-1100699EFA0B}" srcOrd="5" destOrd="0" presId="urn:microsoft.com/office/officeart/2005/8/layout/radial6"/>
    <dgm:cxn modelId="{9A9D7ECE-BA2B-41F3-BE30-8B068BE264F1}" type="presParOf" srcId="{952135FF-3F87-40E0-AD34-96EB9D056222}" destId="{A7CB8799-2A35-4F6F-97E5-7678A2C742EB}" srcOrd="6" destOrd="0" presId="urn:microsoft.com/office/officeart/2005/8/layout/radial6"/>
    <dgm:cxn modelId="{1E79677F-B23A-483D-855A-D87A9025D071}" type="presParOf" srcId="{952135FF-3F87-40E0-AD34-96EB9D056222}" destId="{227EE45C-FD40-44FC-A142-8BF08FE36EEC}" srcOrd="7" destOrd="0" presId="urn:microsoft.com/office/officeart/2005/8/layout/radial6"/>
    <dgm:cxn modelId="{20250593-879B-4729-BE6D-85D064854147}" type="presParOf" srcId="{952135FF-3F87-40E0-AD34-96EB9D056222}" destId="{52D4E933-9562-4911-A65F-407EC9BBF2C7}" srcOrd="8" destOrd="0" presId="urn:microsoft.com/office/officeart/2005/8/layout/radial6"/>
    <dgm:cxn modelId="{509EBCA9-530A-46B0-8C6D-3266D8E4E7AC}" type="presParOf" srcId="{952135FF-3F87-40E0-AD34-96EB9D056222}" destId="{F067983F-F06D-4D7F-965E-7794CDDD5864}" srcOrd="9" destOrd="0" presId="urn:microsoft.com/office/officeart/2005/8/layout/radial6"/>
    <dgm:cxn modelId="{E250895C-4D21-4B85-AAF5-534D968E2C86}" type="presParOf" srcId="{952135FF-3F87-40E0-AD34-96EB9D056222}" destId="{790EE56D-7213-4E50-B1A1-CEE60DD0EC8D}" srcOrd="10" destOrd="0" presId="urn:microsoft.com/office/officeart/2005/8/layout/radial6"/>
    <dgm:cxn modelId="{F615F956-B6CE-49E4-9D14-643FEC2F061D}" type="presParOf" srcId="{952135FF-3F87-40E0-AD34-96EB9D056222}" destId="{3EB2914C-50AE-454C-B9B5-19F002B45E5A}" srcOrd="11" destOrd="0" presId="urn:microsoft.com/office/officeart/2005/8/layout/radial6"/>
    <dgm:cxn modelId="{6BC414EA-9BC8-4C6A-9E49-8891CE06E48B}" type="presParOf" srcId="{952135FF-3F87-40E0-AD34-96EB9D056222}" destId="{BF1BC747-83F4-43AA-AF56-EC6FAB2E036F}" srcOrd="12" destOrd="0" presId="urn:microsoft.com/office/officeart/2005/8/layout/radial6"/>
    <dgm:cxn modelId="{A7E372FE-83FC-41ED-840F-5EFFB4F252DC}" type="presParOf" srcId="{952135FF-3F87-40E0-AD34-96EB9D056222}" destId="{8E30A4D6-9817-436C-940B-DD41864EAFC0}" srcOrd="13" destOrd="0" presId="urn:microsoft.com/office/officeart/2005/8/layout/radial6"/>
    <dgm:cxn modelId="{5BDDDFF5-D997-427C-82D3-3AE155825011}" type="presParOf" srcId="{952135FF-3F87-40E0-AD34-96EB9D056222}" destId="{75E24840-FAEE-4757-A05E-CB404619BBAC}" srcOrd="14" destOrd="0" presId="urn:microsoft.com/office/officeart/2005/8/layout/radial6"/>
    <dgm:cxn modelId="{E696F6AE-47D8-4E4E-858A-21CA7BE5D285}" type="presParOf" srcId="{952135FF-3F87-40E0-AD34-96EB9D056222}" destId="{5CBFE74D-0F59-4B06-BF62-26060600A723}"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07EFC79-CB3E-44A9-A9C3-15D815B78784}" type="doc">
      <dgm:prSet loTypeId="urn:microsoft.com/office/officeart/2005/8/layout/radial3" loCatId="cycle" qsTypeId="urn:microsoft.com/office/officeart/2005/8/quickstyle/simple5" qsCatId="simple" csTypeId="urn:microsoft.com/office/officeart/2005/8/colors/colorful5" csCatId="colorful" phldr="1"/>
      <dgm:spPr/>
      <dgm:t>
        <a:bodyPr/>
        <a:lstStyle/>
        <a:p>
          <a:endParaRPr lang="ru-RU"/>
        </a:p>
      </dgm:t>
    </dgm:pt>
    <dgm:pt modelId="{38EA8BF5-96E9-4CA0-A402-29589EC83E10}">
      <dgm:prSet phldrT="[Текст]" custT="1"/>
      <dgm:spPr/>
      <dgm:t>
        <a:bodyPr/>
        <a:lstStyle/>
        <a:p>
          <a:r>
            <a:rPr lang="kk-KZ" sz="2400" b="1" dirty="0" smtClean="0"/>
            <a:t>Жануарлардың көпшілігінде эпителийдің мына типтерін ажыратуға болады</a:t>
          </a:r>
          <a:endParaRPr lang="ru-RU" sz="2400" b="1" dirty="0"/>
        </a:p>
      </dgm:t>
    </dgm:pt>
    <dgm:pt modelId="{A3637BFD-170B-457A-B31D-C14285708309}" type="parTrans" cxnId="{1072594A-1916-412C-AEDD-F10A4D5C018C}">
      <dgm:prSet/>
      <dgm:spPr/>
      <dgm:t>
        <a:bodyPr/>
        <a:lstStyle/>
        <a:p>
          <a:endParaRPr lang="ru-RU"/>
        </a:p>
      </dgm:t>
    </dgm:pt>
    <dgm:pt modelId="{D1177354-8CA8-4EE6-B868-2BD86E5E8E88}" type="sibTrans" cxnId="{1072594A-1916-412C-AEDD-F10A4D5C018C}">
      <dgm:prSet/>
      <dgm:spPr/>
      <dgm:t>
        <a:bodyPr/>
        <a:lstStyle/>
        <a:p>
          <a:endParaRPr lang="ru-RU"/>
        </a:p>
      </dgm:t>
    </dgm:pt>
    <dgm:pt modelId="{B92E978E-1BCB-40C2-866D-6875AFEF894E}">
      <dgm:prSet phldrT="[Текст]"/>
      <dgm:spPr/>
      <dgm:t>
        <a:bodyPr/>
        <a:lstStyle/>
        <a:p>
          <a:r>
            <a:rPr lang="kk-KZ" dirty="0" smtClean="0"/>
            <a:t>Жабынды тері </a:t>
          </a:r>
          <a:endParaRPr lang="ru-RU" dirty="0"/>
        </a:p>
      </dgm:t>
    </dgm:pt>
    <dgm:pt modelId="{390D59B5-C895-4C12-B8B6-4E3DEC2CADDC}" type="parTrans" cxnId="{747F3534-6FFD-4924-8819-A7AE1A68E5CD}">
      <dgm:prSet/>
      <dgm:spPr/>
      <dgm:t>
        <a:bodyPr/>
        <a:lstStyle/>
        <a:p>
          <a:endParaRPr lang="ru-RU"/>
        </a:p>
      </dgm:t>
    </dgm:pt>
    <dgm:pt modelId="{90E9B1E4-7F49-4910-AD2A-5AA10075B673}" type="sibTrans" cxnId="{747F3534-6FFD-4924-8819-A7AE1A68E5CD}">
      <dgm:prSet/>
      <dgm:spPr/>
      <dgm:t>
        <a:bodyPr/>
        <a:lstStyle/>
        <a:p>
          <a:endParaRPr lang="ru-RU"/>
        </a:p>
      </dgm:t>
    </dgm:pt>
    <dgm:pt modelId="{7662B3AF-67B3-49F2-87CD-880A1B4302FA}">
      <dgm:prSet phldrT="[Текст]" custT="1"/>
      <dgm:spPr/>
      <dgm:t>
        <a:bodyPr/>
        <a:lstStyle/>
        <a:p>
          <a:pPr algn="ctr"/>
          <a:r>
            <a:rPr lang="kk-KZ" sz="2400" b="1" dirty="0" smtClean="0"/>
            <a:t>Кілегей   қабықшаларының </a:t>
          </a:r>
          <a:endParaRPr lang="ru-RU" sz="2400" b="1" dirty="0"/>
        </a:p>
      </dgm:t>
    </dgm:pt>
    <dgm:pt modelId="{95F3E9C4-0A1C-4A49-958C-5D75023A598C}" type="parTrans" cxnId="{78413B5B-670A-4877-B74F-CBAFB116F12B}">
      <dgm:prSet/>
      <dgm:spPr/>
      <dgm:t>
        <a:bodyPr/>
        <a:lstStyle/>
        <a:p>
          <a:endParaRPr lang="ru-RU"/>
        </a:p>
      </dgm:t>
    </dgm:pt>
    <dgm:pt modelId="{6140389B-3466-4210-89C7-9FE1D5F65696}" type="sibTrans" cxnId="{78413B5B-670A-4877-B74F-CBAFB116F12B}">
      <dgm:prSet/>
      <dgm:spPr/>
      <dgm:t>
        <a:bodyPr/>
        <a:lstStyle/>
        <a:p>
          <a:endParaRPr lang="ru-RU"/>
        </a:p>
      </dgm:t>
    </dgm:pt>
    <dgm:pt modelId="{B8DA1646-EA31-4E22-AC90-AA19E79DB90A}">
      <dgm:prSet phldrT="[Текст]" custT="1"/>
      <dgm:spPr/>
      <dgm:t>
        <a:bodyPr/>
        <a:lstStyle/>
        <a:p>
          <a:r>
            <a:rPr lang="kk-KZ" sz="2400" b="1" dirty="0" smtClean="0"/>
            <a:t>Дененің екінші куысын астарлап тұратын </a:t>
          </a:r>
          <a:r>
            <a:rPr lang="kk-KZ" sz="2400" b="1" i="1" u="sng" dirty="0" smtClean="0">
              <a:solidFill>
                <a:srgbClr val="FF0000"/>
              </a:solidFill>
              <a:effectLst>
                <a:outerShdw blurRad="38100" dist="38100" dir="2700000" algn="tl">
                  <a:srgbClr val="000000">
                    <a:alpha val="43137"/>
                  </a:srgbClr>
                </a:outerShdw>
              </a:effectLst>
              <a:hlinkClick xmlns:r="http://schemas.openxmlformats.org/officeDocument/2006/relationships" r:id="rId1" tooltip="Серология"/>
            </a:rPr>
            <a:t>серозалық</a:t>
          </a:r>
          <a:r>
            <a:rPr lang="kk-KZ" sz="2400" b="1" dirty="0" smtClean="0">
              <a:solidFill>
                <a:srgbClr val="FF0000"/>
              </a:solidFill>
              <a:effectLst>
                <a:outerShdw blurRad="38100" dist="38100" dir="2700000" algn="tl">
                  <a:srgbClr val="000000">
                    <a:alpha val="43137"/>
                  </a:srgbClr>
                </a:outerShdw>
              </a:effectLst>
            </a:rPr>
            <a:t> </a:t>
          </a:r>
          <a:r>
            <a:rPr lang="kk-KZ" sz="2400" b="1" dirty="0" smtClean="0"/>
            <a:t>кабықшаларының </a:t>
          </a:r>
          <a:endParaRPr lang="ru-RU" sz="2400" b="1" dirty="0"/>
        </a:p>
      </dgm:t>
    </dgm:pt>
    <dgm:pt modelId="{06FECE8D-28CB-494E-9649-C0B376CBCED8}" type="parTrans" cxnId="{B351F90C-7A71-4131-9EBE-21F3F99A5F99}">
      <dgm:prSet/>
      <dgm:spPr/>
      <dgm:t>
        <a:bodyPr/>
        <a:lstStyle/>
        <a:p>
          <a:endParaRPr lang="ru-RU"/>
        </a:p>
      </dgm:t>
    </dgm:pt>
    <dgm:pt modelId="{EA414925-D66B-4F06-B834-E29F5687511A}" type="sibTrans" cxnId="{B351F90C-7A71-4131-9EBE-21F3F99A5F99}">
      <dgm:prSet/>
      <dgm:spPr/>
      <dgm:t>
        <a:bodyPr/>
        <a:lstStyle/>
        <a:p>
          <a:endParaRPr lang="ru-RU"/>
        </a:p>
      </dgm:t>
    </dgm:pt>
    <dgm:pt modelId="{CFCC8C49-7934-4AE4-B193-EE1CE9502F04}">
      <dgm:prSet phldrT="[Текст]" custT="1"/>
      <dgm:spPr/>
      <dgm:t>
        <a:bodyPr/>
        <a:lstStyle/>
        <a:p>
          <a:pPr algn="ctr"/>
          <a:r>
            <a:rPr lang="kk-KZ" sz="2800" dirty="0" smtClean="0"/>
            <a:t>Ішкі органдардың перинхимасының эпителийлі </a:t>
          </a:r>
          <a:endParaRPr lang="ru-RU" sz="2800" dirty="0"/>
        </a:p>
      </dgm:t>
    </dgm:pt>
    <dgm:pt modelId="{C437236A-A336-404C-B1A9-A4B9098B0D4D}" type="parTrans" cxnId="{B2FECF7C-A23B-4838-9D74-F759D0C05B05}">
      <dgm:prSet/>
      <dgm:spPr/>
      <dgm:t>
        <a:bodyPr/>
        <a:lstStyle/>
        <a:p>
          <a:endParaRPr lang="ru-RU"/>
        </a:p>
      </dgm:t>
    </dgm:pt>
    <dgm:pt modelId="{AEFDC07C-42BC-411A-9D00-7AA9D7A684E0}" type="sibTrans" cxnId="{B2FECF7C-A23B-4838-9D74-F759D0C05B05}">
      <dgm:prSet/>
      <dgm:spPr/>
      <dgm:t>
        <a:bodyPr/>
        <a:lstStyle/>
        <a:p>
          <a:endParaRPr lang="ru-RU"/>
        </a:p>
      </dgm:t>
    </dgm:pt>
    <dgm:pt modelId="{826281CD-D600-4832-9CFB-1C12D3963E9D}" type="pres">
      <dgm:prSet presAssocID="{007EFC79-CB3E-44A9-A9C3-15D815B78784}" presName="composite" presStyleCnt="0">
        <dgm:presLayoutVars>
          <dgm:chMax val="1"/>
          <dgm:dir/>
          <dgm:resizeHandles val="exact"/>
        </dgm:presLayoutVars>
      </dgm:prSet>
      <dgm:spPr/>
      <dgm:t>
        <a:bodyPr/>
        <a:lstStyle/>
        <a:p>
          <a:endParaRPr lang="ru-RU"/>
        </a:p>
      </dgm:t>
    </dgm:pt>
    <dgm:pt modelId="{FBA3FD0E-58ED-40FC-9F16-D7E64192CCD6}" type="pres">
      <dgm:prSet presAssocID="{007EFC79-CB3E-44A9-A9C3-15D815B78784}" presName="radial" presStyleCnt="0">
        <dgm:presLayoutVars>
          <dgm:animLvl val="ctr"/>
        </dgm:presLayoutVars>
      </dgm:prSet>
      <dgm:spPr/>
    </dgm:pt>
    <dgm:pt modelId="{C6231E29-9A5A-410A-8E00-E4EABC2B7761}" type="pres">
      <dgm:prSet presAssocID="{38EA8BF5-96E9-4CA0-A402-29589EC83E10}" presName="centerShape" presStyleLbl="vennNode1" presStyleIdx="0" presStyleCnt="5" custScaleX="109492" custScaleY="100268"/>
      <dgm:spPr/>
      <dgm:t>
        <a:bodyPr/>
        <a:lstStyle/>
        <a:p>
          <a:endParaRPr lang="ru-RU"/>
        </a:p>
      </dgm:t>
    </dgm:pt>
    <dgm:pt modelId="{1E7B2649-3AAA-4166-ABC7-11A4DF5A72AC}" type="pres">
      <dgm:prSet presAssocID="{B92E978E-1BCB-40C2-866D-6875AFEF894E}" presName="node" presStyleLbl="vennNode1" presStyleIdx="1" presStyleCnt="5" custScaleX="225269">
        <dgm:presLayoutVars>
          <dgm:bulletEnabled val="1"/>
        </dgm:presLayoutVars>
      </dgm:prSet>
      <dgm:spPr/>
      <dgm:t>
        <a:bodyPr/>
        <a:lstStyle/>
        <a:p>
          <a:endParaRPr lang="ru-RU"/>
        </a:p>
      </dgm:t>
    </dgm:pt>
    <dgm:pt modelId="{7FE0A06E-CC64-4656-B25B-2F0C51B1B490}" type="pres">
      <dgm:prSet presAssocID="{7662B3AF-67B3-49F2-87CD-880A1B4302FA}" presName="node" presStyleLbl="vennNode1" presStyleIdx="2" presStyleCnt="5" custScaleX="136951" custScaleY="118983" custRadScaleRad="130605" custRadScaleInc="1676">
        <dgm:presLayoutVars>
          <dgm:bulletEnabled val="1"/>
        </dgm:presLayoutVars>
      </dgm:prSet>
      <dgm:spPr/>
      <dgm:t>
        <a:bodyPr/>
        <a:lstStyle/>
        <a:p>
          <a:endParaRPr lang="ru-RU"/>
        </a:p>
      </dgm:t>
    </dgm:pt>
    <dgm:pt modelId="{B4AE6F46-965F-46D9-8FBD-96C871194975}" type="pres">
      <dgm:prSet presAssocID="{B8DA1646-EA31-4E22-AC90-AA19E79DB90A}" presName="node" presStyleLbl="vennNode1" presStyleIdx="3" presStyleCnt="5" custScaleX="311124">
        <dgm:presLayoutVars>
          <dgm:bulletEnabled val="1"/>
        </dgm:presLayoutVars>
      </dgm:prSet>
      <dgm:spPr/>
      <dgm:t>
        <a:bodyPr/>
        <a:lstStyle/>
        <a:p>
          <a:endParaRPr lang="ru-RU"/>
        </a:p>
      </dgm:t>
    </dgm:pt>
    <dgm:pt modelId="{E2BD89DE-4A38-4EAF-807B-80EEA5EECEF4}" type="pres">
      <dgm:prSet presAssocID="{CFCC8C49-7934-4AE4-B193-EE1CE9502F04}" presName="node" presStyleLbl="vennNode1" presStyleIdx="4" presStyleCnt="5" custScaleX="193642" custScaleY="169516" custRadScaleRad="135478" custRadScaleInc="2558">
        <dgm:presLayoutVars>
          <dgm:bulletEnabled val="1"/>
        </dgm:presLayoutVars>
      </dgm:prSet>
      <dgm:spPr/>
      <dgm:t>
        <a:bodyPr/>
        <a:lstStyle/>
        <a:p>
          <a:endParaRPr lang="ru-RU"/>
        </a:p>
      </dgm:t>
    </dgm:pt>
  </dgm:ptLst>
  <dgm:cxnLst>
    <dgm:cxn modelId="{F6F4BF2D-2C10-461F-AB5C-9662EAAC1785}" type="presOf" srcId="{B92E978E-1BCB-40C2-866D-6875AFEF894E}" destId="{1E7B2649-3AAA-4166-ABC7-11A4DF5A72AC}" srcOrd="0" destOrd="0" presId="urn:microsoft.com/office/officeart/2005/8/layout/radial3"/>
    <dgm:cxn modelId="{78413B5B-670A-4877-B74F-CBAFB116F12B}" srcId="{38EA8BF5-96E9-4CA0-A402-29589EC83E10}" destId="{7662B3AF-67B3-49F2-87CD-880A1B4302FA}" srcOrd="1" destOrd="0" parTransId="{95F3E9C4-0A1C-4A49-958C-5D75023A598C}" sibTransId="{6140389B-3466-4210-89C7-9FE1D5F65696}"/>
    <dgm:cxn modelId="{64A16B4C-3761-463D-B225-5963E25BCC81}" type="presOf" srcId="{B8DA1646-EA31-4E22-AC90-AA19E79DB90A}" destId="{B4AE6F46-965F-46D9-8FBD-96C871194975}" srcOrd="0" destOrd="0" presId="urn:microsoft.com/office/officeart/2005/8/layout/radial3"/>
    <dgm:cxn modelId="{1072594A-1916-412C-AEDD-F10A4D5C018C}" srcId="{007EFC79-CB3E-44A9-A9C3-15D815B78784}" destId="{38EA8BF5-96E9-4CA0-A402-29589EC83E10}" srcOrd="0" destOrd="0" parTransId="{A3637BFD-170B-457A-B31D-C14285708309}" sibTransId="{D1177354-8CA8-4EE6-B868-2BD86E5E8E88}"/>
    <dgm:cxn modelId="{F111EC9A-FD51-4E6D-8ABF-F8695B10182A}" type="presOf" srcId="{38EA8BF5-96E9-4CA0-A402-29589EC83E10}" destId="{C6231E29-9A5A-410A-8E00-E4EABC2B7761}" srcOrd="0" destOrd="0" presId="urn:microsoft.com/office/officeart/2005/8/layout/radial3"/>
    <dgm:cxn modelId="{617AEB0E-ED49-4816-8A17-A9D72F6F6C51}" type="presOf" srcId="{CFCC8C49-7934-4AE4-B193-EE1CE9502F04}" destId="{E2BD89DE-4A38-4EAF-807B-80EEA5EECEF4}" srcOrd="0" destOrd="0" presId="urn:microsoft.com/office/officeart/2005/8/layout/radial3"/>
    <dgm:cxn modelId="{B2FECF7C-A23B-4838-9D74-F759D0C05B05}" srcId="{38EA8BF5-96E9-4CA0-A402-29589EC83E10}" destId="{CFCC8C49-7934-4AE4-B193-EE1CE9502F04}" srcOrd="3" destOrd="0" parTransId="{C437236A-A336-404C-B1A9-A4B9098B0D4D}" sibTransId="{AEFDC07C-42BC-411A-9D00-7AA9D7A684E0}"/>
    <dgm:cxn modelId="{B351F90C-7A71-4131-9EBE-21F3F99A5F99}" srcId="{38EA8BF5-96E9-4CA0-A402-29589EC83E10}" destId="{B8DA1646-EA31-4E22-AC90-AA19E79DB90A}" srcOrd="2" destOrd="0" parTransId="{06FECE8D-28CB-494E-9649-C0B376CBCED8}" sibTransId="{EA414925-D66B-4F06-B834-E29F5687511A}"/>
    <dgm:cxn modelId="{CD0BA118-8305-4A0D-9FF0-8FC5E38EDCE0}" type="presOf" srcId="{007EFC79-CB3E-44A9-A9C3-15D815B78784}" destId="{826281CD-D600-4832-9CFB-1C12D3963E9D}" srcOrd="0" destOrd="0" presId="urn:microsoft.com/office/officeart/2005/8/layout/radial3"/>
    <dgm:cxn modelId="{747F3534-6FFD-4924-8819-A7AE1A68E5CD}" srcId="{38EA8BF5-96E9-4CA0-A402-29589EC83E10}" destId="{B92E978E-1BCB-40C2-866D-6875AFEF894E}" srcOrd="0" destOrd="0" parTransId="{390D59B5-C895-4C12-B8B6-4E3DEC2CADDC}" sibTransId="{90E9B1E4-7F49-4910-AD2A-5AA10075B673}"/>
    <dgm:cxn modelId="{2233C219-C3E0-4DE8-84F7-8A64380FA5ED}" type="presOf" srcId="{7662B3AF-67B3-49F2-87CD-880A1B4302FA}" destId="{7FE0A06E-CC64-4656-B25B-2F0C51B1B490}" srcOrd="0" destOrd="0" presId="urn:microsoft.com/office/officeart/2005/8/layout/radial3"/>
    <dgm:cxn modelId="{6FAC0676-E976-4D70-97A2-A388CC293D8D}" type="presParOf" srcId="{826281CD-D600-4832-9CFB-1C12D3963E9D}" destId="{FBA3FD0E-58ED-40FC-9F16-D7E64192CCD6}" srcOrd="0" destOrd="0" presId="urn:microsoft.com/office/officeart/2005/8/layout/radial3"/>
    <dgm:cxn modelId="{558680FE-8FDB-495B-86F9-41D3B8F5C675}" type="presParOf" srcId="{FBA3FD0E-58ED-40FC-9F16-D7E64192CCD6}" destId="{C6231E29-9A5A-410A-8E00-E4EABC2B7761}" srcOrd="0" destOrd="0" presId="urn:microsoft.com/office/officeart/2005/8/layout/radial3"/>
    <dgm:cxn modelId="{F918B31C-A180-430E-8F1B-3D2FB1390EF4}" type="presParOf" srcId="{FBA3FD0E-58ED-40FC-9F16-D7E64192CCD6}" destId="{1E7B2649-3AAA-4166-ABC7-11A4DF5A72AC}" srcOrd="1" destOrd="0" presId="urn:microsoft.com/office/officeart/2005/8/layout/radial3"/>
    <dgm:cxn modelId="{6FD38921-45F6-4666-A6B7-AE9D87C57FC1}" type="presParOf" srcId="{FBA3FD0E-58ED-40FC-9F16-D7E64192CCD6}" destId="{7FE0A06E-CC64-4656-B25B-2F0C51B1B490}" srcOrd="2" destOrd="0" presId="urn:microsoft.com/office/officeart/2005/8/layout/radial3"/>
    <dgm:cxn modelId="{B3881FA4-13E9-4FD5-88F1-ECDB05788CBE}" type="presParOf" srcId="{FBA3FD0E-58ED-40FC-9F16-D7E64192CCD6}" destId="{B4AE6F46-965F-46D9-8FBD-96C871194975}" srcOrd="3" destOrd="0" presId="urn:microsoft.com/office/officeart/2005/8/layout/radial3"/>
    <dgm:cxn modelId="{9550E79A-5E9A-44E9-AAB0-A4E88C684189}" type="presParOf" srcId="{FBA3FD0E-58ED-40FC-9F16-D7E64192CCD6}" destId="{E2BD89DE-4A38-4EAF-807B-80EEA5EECEF4}"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675034F-DF4E-4D03-9762-4B3E3C37F4AA}"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ru-RU"/>
        </a:p>
      </dgm:t>
    </dgm:pt>
    <dgm:pt modelId="{C0B2A37B-DFFA-426B-8EC7-7E5437E9E745}">
      <dgm:prSet phldrT="[Текст]" custT="1"/>
      <dgm:spPr/>
      <dgm:t>
        <a:bodyPr/>
        <a:lstStyle/>
        <a:p>
          <a:pPr algn="ctr"/>
          <a:r>
            <a:rPr lang="kk-KZ" sz="2800" b="1" dirty="0" smtClean="0">
              <a:solidFill>
                <a:schemeClr val="accent6">
                  <a:lumMod val="50000"/>
                </a:schemeClr>
              </a:solidFill>
            </a:rPr>
            <a:t>Қорғаныштық (ішкі ортамен сыртқы ортаның)</a:t>
          </a:r>
          <a:endParaRPr lang="ru-RU" sz="2800" b="1" dirty="0">
            <a:solidFill>
              <a:schemeClr val="accent6">
                <a:lumMod val="50000"/>
              </a:schemeClr>
            </a:solidFill>
          </a:endParaRPr>
        </a:p>
      </dgm:t>
    </dgm:pt>
    <dgm:pt modelId="{D1277652-A3DF-4A9C-8525-1ADCB8BE3B8E}" type="parTrans" cxnId="{551B2690-A741-4E77-ABD5-231A67CCEE49}">
      <dgm:prSet/>
      <dgm:spPr/>
      <dgm:t>
        <a:bodyPr/>
        <a:lstStyle/>
        <a:p>
          <a:endParaRPr lang="ru-RU"/>
        </a:p>
      </dgm:t>
    </dgm:pt>
    <dgm:pt modelId="{6B653580-F622-41D2-AD2D-83151F2CDCB8}" type="sibTrans" cxnId="{551B2690-A741-4E77-ABD5-231A67CCEE49}">
      <dgm:prSet/>
      <dgm:spPr/>
      <dgm:t>
        <a:bodyPr/>
        <a:lstStyle/>
        <a:p>
          <a:endParaRPr lang="ru-RU"/>
        </a:p>
      </dgm:t>
    </dgm:pt>
    <dgm:pt modelId="{D75335CE-F4E3-44D2-9603-63E51E4CC169}">
      <dgm:prSet phldrT="[Текст]" custT="1"/>
      <dgm:spPr/>
      <dgm:t>
        <a:bodyPr/>
        <a:lstStyle/>
        <a:p>
          <a:pPr algn="ctr"/>
          <a:r>
            <a:rPr lang="kk-KZ" sz="2800" b="1" dirty="0" smtClean="0">
              <a:solidFill>
                <a:schemeClr val="accent6">
                  <a:lumMod val="50000"/>
                </a:schemeClr>
              </a:solidFill>
            </a:rPr>
            <a:t>Зат алмасу қызметін- секрет бөлу, кейбір жағдайда оларды жинақтау.</a:t>
          </a:r>
          <a:endParaRPr lang="ru-RU" sz="2800" b="1" dirty="0">
            <a:solidFill>
              <a:schemeClr val="accent6">
                <a:lumMod val="50000"/>
              </a:schemeClr>
            </a:solidFill>
          </a:endParaRPr>
        </a:p>
      </dgm:t>
    </dgm:pt>
    <dgm:pt modelId="{25D72230-F69E-41C1-9F02-79339DF8EA57}" type="parTrans" cxnId="{09F6F5F2-56F2-4596-A8F5-33D935219B1C}">
      <dgm:prSet/>
      <dgm:spPr/>
      <dgm:t>
        <a:bodyPr/>
        <a:lstStyle/>
        <a:p>
          <a:endParaRPr lang="ru-RU"/>
        </a:p>
      </dgm:t>
    </dgm:pt>
    <dgm:pt modelId="{E12526D9-1735-4870-9B80-2B6FDFAA3BCF}" type="sibTrans" cxnId="{09F6F5F2-56F2-4596-A8F5-33D935219B1C}">
      <dgm:prSet/>
      <dgm:spPr/>
      <dgm:t>
        <a:bodyPr/>
        <a:lstStyle/>
        <a:p>
          <a:endParaRPr lang="ru-RU"/>
        </a:p>
      </dgm:t>
    </dgm:pt>
    <dgm:pt modelId="{F356F73E-3C33-4580-A192-EB27AED3B004}">
      <dgm:prSet phldrT="[Текст]" custT="1"/>
      <dgm:spPr/>
      <dgm:t>
        <a:bodyPr/>
        <a:lstStyle/>
        <a:p>
          <a:pPr algn="ctr"/>
          <a:r>
            <a:rPr lang="kk-KZ" sz="2600" b="1" dirty="0" smtClean="0">
              <a:solidFill>
                <a:schemeClr val="accent6">
                  <a:lumMod val="50000"/>
                </a:schemeClr>
              </a:solidFill>
            </a:rPr>
            <a:t>Сұйық заттарды және қатты түйіршіктерді шырышты қабаттар арқылы жылжыту. Астың, бөгде заттардың, жыныс органдардың продуктыларыи, зәрдің және слиздің жылжуы.</a:t>
          </a:r>
          <a:endParaRPr lang="ru-RU" sz="2600" b="1" dirty="0">
            <a:solidFill>
              <a:schemeClr val="accent6">
                <a:lumMod val="50000"/>
              </a:schemeClr>
            </a:solidFill>
          </a:endParaRPr>
        </a:p>
      </dgm:t>
    </dgm:pt>
    <dgm:pt modelId="{CB76E063-5C5B-4BC3-B845-0A1FB95B2767}" type="parTrans" cxnId="{111CFBFF-F3DA-495E-944C-D101743F4EF4}">
      <dgm:prSet/>
      <dgm:spPr/>
      <dgm:t>
        <a:bodyPr/>
        <a:lstStyle/>
        <a:p>
          <a:endParaRPr lang="ru-RU"/>
        </a:p>
      </dgm:t>
    </dgm:pt>
    <dgm:pt modelId="{BC5002FB-7350-42CD-B651-84ECECFF7353}" type="sibTrans" cxnId="{111CFBFF-F3DA-495E-944C-D101743F4EF4}">
      <dgm:prSet/>
      <dgm:spPr/>
      <dgm:t>
        <a:bodyPr/>
        <a:lstStyle/>
        <a:p>
          <a:endParaRPr lang="ru-RU"/>
        </a:p>
      </dgm:t>
    </dgm:pt>
    <dgm:pt modelId="{BD8F68EC-8AFF-4B98-9CC7-0573187E8E48}" type="pres">
      <dgm:prSet presAssocID="{1675034F-DF4E-4D03-9762-4B3E3C37F4AA}" presName="linear" presStyleCnt="0">
        <dgm:presLayoutVars>
          <dgm:dir/>
          <dgm:animLvl val="lvl"/>
          <dgm:resizeHandles val="exact"/>
        </dgm:presLayoutVars>
      </dgm:prSet>
      <dgm:spPr/>
    </dgm:pt>
    <dgm:pt modelId="{E9E2FF7B-4215-4ECE-B2C9-BACEA31D9AE0}" type="pres">
      <dgm:prSet presAssocID="{C0B2A37B-DFFA-426B-8EC7-7E5437E9E745}" presName="parentLin" presStyleCnt="0"/>
      <dgm:spPr/>
    </dgm:pt>
    <dgm:pt modelId="{4594064F-5573-4959-B6B3-2C2B70EE4A92}" type="pres">
      <dgm:prSet presAssocID="{C0B2A37B-DFFA-426B-8EC7-7E5437E9E745}" presName="parentLeftMargin" presStyleLbl="node1" presStyleIdx="0" presStyleCnt="3"/>
      <dgm:spPr/>
    </dgm:pt>
    <dgm:pt modelId="{68CCA454-13D2-4E35-B1F7-F36238A5EE97}" type="pres">
      <dgm:prSet presAssocID="{C0B2A37B-DFFA-426B-8EC7-7E5437E9E745}" presName="parentText" presStyleLbl="node1" presStyleIdx="0" presStyleCnt="3" custScaleX="142857" custScaleY="111703">
        <dgm:presLayoutVars>
          <dgm:chMax val="0"/>
          <dgm:bulletEnabled val="1"/>
        </dgm:presLayoutVars>
      </dgm:prSet>
      <dgm:spPr/>
      <dgm:t>
        <a:bodyPr/>
        <a:lstStyle/>
        <a:p>
          <a:endParaRPr lang="ru-RU"/>
        </a:p>
      </dgm:t>
    </dgm:pt>
    <dgm:pt modelId="{55064D38-6BE2-4188-AE89-88B8DD673BC1}" type="pres">
      <dgm:prSet presAssocID="{C0B2A37B-DFFA-426B-8EC7-7E5437E9E745}" presName="negativeSpace" presStyleCnt="0"/>
      <dgm:spPr/>
    </dgm:pt>
    <dgm:pt modelId="{962F495A-FFAD-4025-A22A-890518BAE679}" type="pres">
      <dgm:prSet presAssocID="{C0B2A37B-DFFA-426B-8EC7-7E5437E9E745}" presName="childText" presStyleLbl="conFgAcc1" presStyleIdx="0" presStyleCnt="3">
        <dgm:presLayoutVars>
          <dgm:bulletEnabled val="1"/>
        </dgm:presLayoutVars>
      </dgm:prSet>
      <dgm:spPr/>
    </dgm:pt>
    <dgm:pt modelId="{0E21A845-F764-43DD-8249-18A7C992C2EF}" type="pres">
      <dgm:prSet presAssocID="{6B653580-F622-41D2-AD2D-83151F2CDCB8}" presName="spaceBetweenRectangles" presStyleCnt="0"/>
      <dgm:spPr/>
    </dgm:pt>
    <dgm:pt modelId="{3D45FE33-5E69-4CA8-9EAD-D1BD4068D211}" type="pres">
      <dgm:prSet presAssocID="{D75335CE-F4E3-44D2-9603-63E51E4CC169}" presName="parentLin" presStyleCnt="0"/>
      <dgm:spPr/>
    </dgm:pt>
    <dgm:pt modelId="{3678DE3E-3B6E-4865-9324-55818FC1F24D}" type="pres">
      <dgm:prSet presAssocID="{D75335CE-F4E3-44D2-9603-63E51E4CC169}" presName="parentLeftMargin" presStyleLbl="node1" presStyleIdx="0" presStyleCnt="3"/>
      <dgm:spPr/>
    </dgm:pt>
    <dgm:pt modelId="{C30F2283-2026-48AF-A0B9-ED74DA3760DC}" type="pres">
      <dgm:prSet presAssocID="{D75335CE-F4E3-44D2-9603-63E51E4CC169}" presName="parentText" presStyleLbl="node1" presStyleIdx="1" presStyleCnt="3" custScaleX="142857">
        <dgm:presLayoutVars>
          <dgm:chMax val="0"/>
          <dgm:bulletEnabled val="1"/>
        </dgm:presLayoutVars>
      </dgm:prSet>
      <dgm:spPr/>
      <dgm:t>
        <a:bodyPr/>
        <a:lstStyle/>
        <a:p>
          <a:endParaRPr lang="ru-RU"/>
        </a:p>
      </dgm:t>
    </dgm:pt>
    <dgm:pt modelId="{3D850573-CCA3-4F16-BDC5-6B314A9692C9}" type="pres">
      <dgm:prSet presAssocID="{D75335CE-F4E3-44D2-9603-63E51E4CC169}" presName="negativeSpace" presStyleCnt="0"/>
      <dgm:spPr/>
    </dgm:pt>
    <dgm:pt modelId="{D0DC486A-D958-4FB3-83AF-BE0600494C54}" type="pres">
      <dgm:prSet presAssocID="{D75335CE-F4E3-44D2-9603-63E51E4CC169}" presName="childText" presStyleLbl="conFgAcc1" presStyleIdx="1" presStyleCnt="3">
        <dgm:presLayoutVars>
          <dgm:bulletEnabled val="1"/>
        </dgm:presLayoutVars>
      </dgm:prSet>
      <dgm:spPr/>
    </dgm:pt>
    <dgm:pt modelId="{7FED2745-C09D-41CF-9FF8-BB653D244B1C}" type="pres">
      <dgm:prSet presAssocID="{E12526D9-1735-4870-9B80-2B6FDFAA3BCF}" presName="spaceBetweenRectangles" presStyleCnt="0"/>
      <dgm:spPr/>
    </dgm:pt>
    <dgm:pt modelId="{A76745FB-56AC-442A-AD45-E6A18FB350DE}" type="pres">
      <dgm:prSet presAssocID="{F356F73E-3C33-4580-A192-EB27AED3B004}" presName="parentLin" presStyleCnt="0"/>
      <dgm:spPr/>
    </dgm:pt>
    <dgm:pt modelId="{31B8A8BB-13A7-4DB4-87D8-5577D0686815}" type="pres">
      <dgm:prSet presAssocID="{F356F73E-3C33-4580-A192-EB27AED3B004}" presName="parentLeftMargin" presStyleLbl="node1" presStyleIdx="1" presStyleCnt="3"/>
      <dgm:spPr/>
    </dgm:pt>
    <dgm:pt modelId="{4E7FDC79-0495-4828-8CAC-204432BD044C}" type="pres">
      <dgm:prSet presAssocID="{F356F73E-3C33-4580-A192-EB27AED3B004}" presName="parentText" presStyleLbl="node1" presStyleIdx="2" presStyleCnt="3" custScaleX="142857" custScaleY="254666">
        <dgm:presLayoutVars>
          <dgm:chMax val="0"/>
          <dgm:bulletEnabled val="1"/>
        </dgm:presLayoutVars>
      </dgm:prSet>
      <dgm:spPr/>
      <dgm:t>
        <a:bodyPr/>
        <a:lstStyle/>
        <a:p>
          <a:endParaRPr lang="ru-RU"/>
        </a:p>
      </dgm:t>
    </dgm:pt>
    <dgm:pt modelId="{ED521624-2D75-4C3E-839F-7B8F3BD37CF9}" type="pres">
      <dgm:prSet presAssocID="{F356F73E-3C33-4580-A192-EB27AED3B004}" presName="negativeSpace" presStyleCnt="0"/>
      <dgm:spPr/>
    </dgm:pt>
    <dgm:pt modelId="{D8B900B2-00AA-49A9-8EAC-C1ADB6957E41}" type="pres">
      <dgm:prSet presAssocID="{F356F73E-3C33-4580-A192-EB27AED3B004}" presName="childText" presStyleLbl="conFgAcc1" presStyleIdx="2" presStyleCnt="3">
        <dgm:presLayoutVars>
          <dgm:bulletEnabled val="1"/>
        </dgm:presLayoutVars>
      </dgm:prSet>
      <dgm:spPr/>
    </dgm:pt>
  </dgm:ptLst>
  <dgm:cxnLst>
    <dgm:cxn modelId="{43DFAE57-4B21-4FB7-85D3-749E6661265D}" type="presOf" srcId="{C0B2A37B-DFFA-426B-8EC7-7E5437E9E745}" destId="{68CCA454-13D2-4E35-B1F7-F36238A5EE97}" srcOrd="1" destOrd="0" presId="urn:microsoft.com/office/officeart/2005/8/layout/list1"/>
    <dgm:cxn modelId="{551B2690-A741-4E77-ABD5-231A67CCEE49}" srcId="{1675034F-DF4E-4D03-9762-4B3E3C37F4AA}" destId="{C0B2A37B-DFFA-426B-8EC7-7E5437E9E745}" srcOrd="0" destOrd="0" parTransId="{D1277652-A3DF-4A9C-8525-1ADCB8BE3B8E}" sibTransId="{6B653580-F622-41D2-AD2D-83151F2CDCB8}"/>
    <dgm:cxn modelId="{A7C98550-F6A3-4637-B42D-EEE5236E89E7}" type="presOf" srcId="{F356F73E-3C33-4580-A192-EB27AED3B004}" destId="{4E7FDC79-0495-4828-8CAC-204432BD044C}" srcOrd="1" destOrd="0" presId="urn:microsoft.com/office/officeart/2005/8/layout/list1"/>
    <dgm:cxn modelId="{09F6F5F2-56F2-4596-A8F5-33D935219B1C}" srcId="{1675034F-DF4E-4D03-9762-4B3E3C37F4AA}" destId="{D75335CE-F4E3-44D2-9603-63E51E4CC169}" srcOrd="1" destOrd="0" parTransId="{25D72230-F69E-41C1-9F02-79339DF8EA57}" sibTransId="{E12526D9-1735-4870-9B80-2B6FDFAA3BCF}"/>
    <dgm:cxn modelId="{1A204E88-DF50-449F-A5FD-9F359A8BCA32}" type="presOf" srcId="{C0B2A37B-DFFA-426B-8EC7-7E5437E9E745}" destId="{4594064F-5573-4959-B6B3-2C2B70EE4A92}" srcOrd="0" destOrd="0" presId="urn:microsoft.com/office/officeart/2005/8/layout/list1"/>
    <dgm:cxn modelId="{111CFBFF-F3DA-495E-944C-D101743F4EF4}" srcId="{1675034F-DF4E-4D03-9762-4B3E3C37F4AA}" destId="{F356F73E-3C33-4580-A192-EB27AED3B004}" srcOrd="2" destOrd="0" parTransId="{CB76E063-5C5B-4BC3-B845-0A1FB95B2767}" sibTransId="{BC5002FB-7350-42CD-B651-84ECECFF7353}"/>
    <dgm:cxn modelId="{49C08BFE-4660-4EA4-8A9E-939BA0E73AAA}" type="presOf" srcId="{D75335CE-F4E3-44D2-9603-63E51E4CC169}" destId="{3678DE3E-3B6E-4865-9324-55818FC1F24D}" srcOrd="0" destOrd="0" presId="urn:microsoft.com/office/officeart/2005/8/layout/list1"/>
    <dgm:cxn modelId="{F2F6BA6D-3B6A-425A-BA85-7FB2ED285189}" type="presOf" srcId="{D75335CE-F4E3-44D2-9603-63E51E4CC169}" destId="{C30F2283-2026-48AF-A0B9-ED74DA3760DC}" srcOrd="1" destOrd="0" presId="urn:microsoft.com/office/officeart/2005/8/layout/list1"/>
    <dgm:cxn modelId="{60E99F0E-BB4B-47CA-A750-28C95346B617}" type="presOf" srcId="{F356F73E-3C33-4580-A192-EB27AED3B004}" destId="{31B8A8BB-13A7-4DB4-87D8-5577D0686815}" srcOrd="0" destOrd="0" presId="urn:microsoft.com/office/officeart/2005/8/layout/list1"/>
    <dgm:cxn modelId="{ABEE0C59-1AA7-4F06-ADD5-7EAEB7B0C0BE}" type="presOf" srcId="{1675034F-DF4E-4D03-9762-4B3E3C37F4AA}" destId="{BD8F68EC-8AFF-4B98-9CC7-0573187E8E48}" srcOrd="0" destOrd="0" presId="urn:microsoft.com/office/officeart/2005/8/layout/list1"/>
    <dgm:cxn modelId="{9EA208E7-06D4-45B0-B915-C27ED72A43A9}" type="presParOf" srcId="{BD8F68EC-8AFF-4B98-9CC7-0573187E8E48}" destId="{E9E2FF7B-4215-4ECE-B2C9-BACEA31D9AE0}" srcOrd="0" destOrd="0" presId="urn:microsoft.com/office/officeart/2005/8/layout/list1"/>
    <dgm:cxn modelId="{E69E8780-92A4-4435-8415-1436B5A60EA4}" type="presParOf" srcId="{E9E2FF7B-4215-4ECE-B2C9-BACEA31D9AE0}" destId="{4594064F-5573-4959-B6B3-2C2B70EE4A92}" srcOrd="0" destOrd="0" presId="urn:microsoft.com/office/officeart/2005/8/layout/list1"/>
    <dgm:cxn modelId="{31B62938-0F87-464D-92AA-B63E573C93FB}" type="presParOf" srcId="{E9E2FF7B-4215-4ECE-B2C9-BACEA31D9AE0}" destId="{68CCA454-13D2-4E35-B1F7-F36238A5EE97}" srcOrd="1" destOrd="0" presId="urn:microsoft.com/office/officeart/2005/8/layout/list1"/>
    <dgm:cxn modelId="{8EBEB1C0-1C39-4120-8D6F-C9B1649AE1E2}" type="presParOf" srcId="{BD8F68EC-8AFF-4B98-9CC7-0573187E8E48}" destId="{55064D38-6BE2-4188-AE89-88B8DD673BC1}" srcOrd="1" destOrd="0" presId="urn:microsoft.com/office/officeart/2005/8/layout/list1"/>
    <dgm:cxn modelId="{5C285DE8-A909-4204-8EBA-FDA5B8EAD8E2}" type="presParOf" srcId="{BD8F68EC-8AFF-4B98-9CC7-0573187E8E48}" destId="{962F495A-FFAD-4025-A22A-890518BAE679}" srcOrd="2" destOrd="0" presId="urn:microsoft.com/office/officeart/2005/8/layout/list1"/>
    <dgm:cxn modelId="{74451865-BF36-4FA3-91FB-0F80B7ADE4F0}" type="presParOf" srcId="{BD8F68EC-8AFF-4B98-9CC7-0573187E8E48}" destId="{0E21A845-F764-43DD-8249-18A7C992C2EF}" srcOrd="3" destOrd="0" presId="urn:microsoft.com/office/officeart/2005/8/layout/list1"/>
    <dgm:cxn modelId="{41BB3D94-421F-4A65-A660-5351E1346B1D}" type="presParOf" srcId="{BD8F68EC-8AFF-4B98-9CC7-0573187E8E48}" destId="{3D45FE33-5E69-4CA8-9EAD-D1BD4068D211}" srcOrd="4" destOrd="0" presId="urn:microsoft.com/office/officeart/2005/8/layout/list1"/>
    <dgm:cxn modelId="{994E35F1-C8F3-4805-BF61-2BFB6022B9F0}" type="presParOf" srcId="{3D45FE33-5E69-4CA8-9EAD-D1BD4068D211}" destId="{3678DE3E-3B6E-4865-9324-55818FC1F24D}" srcOrd="0" destOrd="0" presId="urn:microsoft.com/office/officeart/2005/8/layout/list1"/>
    <dgm:cxn modelId="{B2A93A27-1366-4D0F-B7E3-BA7D5A125A4A}" type="presParOf" srcId="{3D45FE33-5E69-4CA8-9EAD-D1BD4068D211}" destId="{C30F2283-2026-48AF-A0B9-ED74DA3760DC}" srcOrd="1" destOrd="0" presId="urn:microsoft.com/office/officeart/2005/8/layout/list1"/>
    <dgm:cxn modelId="{91DB29F3-2A8E-416E-94AF-8DEDB92E5FB3}" type="presParOf" srcId="{BD8F68EC-8AFF-4B98-9CC7-0573187E8E48}" destId="{3D850573-CCA3-4F16-BDC5-6B314A9692C9}" srcOrd="5" destOrd="0" presId="urn:microsoft.com/office/officeart/2005/8/layout/list1"/>
    <dgm:cxn modelId="{E53E7086-EEC0-47A2-AE8D-BD03A2DCFEDF}" type="presParOf" srcId="{BD8F68EC-8AFF-4B98-9CC7-0573187E8E48}" destId="{D0DC486A-D958-4FB3-83AF-BE0600494C54}" srcOrd="6" destOrd="0" presId="urn:microsoft.com/office/officeart/2005/8/layout/list1"/>
    <dgm:cxn modelId="{318F889D-FE7E-4FA7-8CCE-FA6ED6D4305A}" type="presParOf" srcId="{BD8F68EC-8AFF-4B98-9CC7-0573187E8E48}" destId="{7FED2745-C09D-41CF-9FF8-BB653D244B1C}" srcOrd="7" destOrd="0" presId="urn:microsoft.com/office/officeart/2005/8/layout/list1"/>
    <dgm:cxn modelId="{A5AA76F2-E9D4-4954-979B-0BB4919B4227}" type="presParOf" srcId="{BD8F68EC-8AFF-4B98-9CC7-0573187E8E48}" destId="{A76745FB-56AC-442A-AD45-E6A18FB350DE}" srcOrd="8" destOrd="0" presId="urn:microsoft.com/office/officeart/2005/8/layout/list1"/>
    <dgm:cxn modelId="{A94362BD-67F0-4338-8419-EC23FF43EAEF}" type="presParOf" srcId="{A76745FB-56AC-442A-AD45-E6A18FB350DE}" destId="{31B8A8BB-13A7-4DB4-87D8-5577D0686815}" srcOrd="0" destOrd="0" presId="urn:microsoft.com/office/officeart/2005/8/layout/list1"/>
    <dgm:cxn modelId="{1D1D26A3-A7BA-45A3-9963-368FA0E74496}" type="presParOf" srcId="{A76745FB-56AC-442A-AD45-E6A18FB350DE}" destId="{4E7FDC79-0495-4828-8CAC-204432BD044C}" srcOrd="1" destOrd="0" presId="urn:microsoft.com/office/officeart/2005/8/layout/list1"/>
    <dgm:cxn modelId="{B11F5666-E469-4434-9409-7C780B745F15}" type="presParOf" srcId="{BD8F68EC-8AFF-4B98-9CC7-0573187E8E48}" destId="{ED521624-2D75-4C3E-839F-7B8F3BD37CF9}" srcOrd="9" destOrd="0" presId="urn:microsoft.com/office/officeart/2005/8/layout/list1"/>
    <dgm:cxn modelId="{E3D47C16-B4BA-425D-A919-46D672802753}" type="presParOf" srcId="{BD8F68EC-8AFF-4B98-9CC7-0573187E8E48}" destId="{D8B900B2-00AA-49A9-8EAC-C1ADB6957E41}"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3E3FE1-C64F-472F-A020-A841A6D66FD6}">
      <dsp:nvSpPr>
        <dsp:cNvPr id="0" name=""/>
        <dsp:cNvSpPr/>
      </dsp:nvSpPr>
      <dsp:spPr>
        <a:xfrm>
          <a:off x="752819" y="135691"/>
          <a:ext cx="7249175" cy="1547157"/>
        </a:xfrm>
        <a:prstGeom prst="roundRect">
          <a:avLst/>
        </a:prstGeom>
        <a:solidFill>
          <a:schemeClr val="accen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kk-KZ" sz="2900" b="1" kern="1200" dirty="0" smtClean="0">
              <a:solidFill>
                <a:schemeClr val="accent6">
                  <a:lumMod val="50000"/>
                </a:schemeClr>
              </a:solidFill>
            </a:rPr>
            <a:t>Бірінші ұлпалар пайда болу жайында екі үлкен мағлұматтар қаралады:</a:t>
          </a:r>
          <a:endParaRPr lang="ru-RU" sz="2900" b="1" kern="1200" dirty="0">
            <a:solidFill>
              <a:schemeClr val="accent6">
                <a:lumMod val="50000"/>
              </a:schemeClr>
            </a:solidFill>
          </a:endParaRPr>
        </a:p>
      </dsp:txBody>
      <dsp:txXfrm>
        <a:off x="828345" y="211217"/>
        <a:ext cx="7098123" cy="1396105"/>
      </dsp:txXfrm>
    </dsp:sp>
    <dsp:sp modelId="{51B193EC-86D0-4BDB-BD2F-F7FD43CF2B36}">
      <dsp:nvSpPr>
        <dsp:cNvPr id="0" name=""/>
        <dsp:cNvSpPr/>
      </dsp:nvSpPr>
      <dsp:spPr>
        <a:xfrm rot="3310323">
          <a:off x="4604504" y="2278308"/>
          <a:ext cx="1450799" cy="0"/>
        </a:xfrm>
        <a:custGeom>
          <a:avLst/>
          <a:gdLst/>
          <a:ahLst/>
          <a:cxnLst/>
          <a:rect l="0" t="0" r="0" b="0"/>
          <a:pathLst>
            <a:path>
              <a:moveTo>
                <a:pt x="0" y="0"/>
              </a:moveTo>
              <a:lnTo>
                <a:pt x="1450799" y="0"/>
              </a:lnTo>
            </a:path>
          </a:pathLst>
        </a:custGeom>
        <a:noFill/>
        <a:ln w="19050" cap="rnd"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B517D70D-868F-4CDC-8C04-9043A1599048}">
      <dsp:nvSpPr>
        <dsp:cNvPr id="0" name=""/>
        <dsp:cNvSpPr/>
      </dsp:nvSpPr>
      <dsp:spPr>
        <a:xfrm>
          <a:off x="4339199" y="2873767"/>
          <a:ext cx="3988498" cy="1693900"/>
        </a:xfrm>
        <a:prstGeom prst="roundRect">
          <a:avLst/>
        </a:prstGeom>
        <a:solidFill>
          <a:schemeClr val="accen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kk-KZ" sz="3500" b="1" i="1" kern="1200" dirty="0" smtClean="0">
              <a:solidFill>
                <a:schemeClr val="accent6">
                  <a:lumMod val="50000"/>
                </a:schemeClr>
              </a:solidFill>
            </a:rPr>
            <a:t>Фагоцетелла</a:t>
          </a:r>
          <a:r>
            <a:rPr lang="kk-KZ" sz="3500" b="1" kern="1200" dirty="0" smtClean="0">
              <a:solidFill>
                <a:schemeClr val="accent6">
                  <a:lumMod val="50000"/>
                </a:schemeClr>
              </a:solidFill>
            </a:rPr>
            <a:t> теориясы. </a:t>
          </a:r>
          <a:endParaRPr lang="ru-RU" sz="3500" b="1" kern="1200" dirty="0">
            <a:solidFill>
              <a:schemeClr val="accent6">
                <a:lumMod val="50000"/>
              </a:schemeClr>
            </a:solidFill>
          </a:endParaRPr>
        </a:p>
      </dsp:txBody>
      <dsp:txXfrm>
        <a:off x="4421888" y="2956456"/>
        <a:ext cx="3823120" cy="1528522"/>
      </dsp:txXfrm>
    </dsp:sp>
    <dsp:sp modelId="{2774956A-9DE6-4793-B371-DED39C16CED6}">
      <dsp:nvSpPr>
        <dsp:cNvPr id="0" name=""/>
        <dsp:cNvSpPr/>
      </dsp:nvSpPr>
      <dsp:spPr>
        <a:xfrm rot="7748043">
          <a:off x="2564610" y="2245585"/>
          <a:ext cx="1450966" cy="0"/>
        </a:xfrm>
        <a:custGeom>
          <a:avLst/>
          <a:gdLst/>
          <a:ahLst/>
          <a:cxnLst/>
          <a:rect l="0" t="0" r="0" b="0"/>
          <a:pathLst>
            <a:path>
              <a:moveTo>
                <a:pt x="0" y="0"/>
              </a:moveTo>
              <a:lnTo>
                <a:pt x="1450966" y="0"/>
              </a:lnTo>
            </a:path>
          </a:pathLst>
        </a:custGeom>
        <a:noFill/>
        <a:ln w="19050" cap="rnd" cmpd="sng" algn="ctr">
          <a:solidFill>
            <a:schemeClr val="accent1">
              <a:shade val="60000"/>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sp>
    <dsp:sp modelId="{F5B95A25-7C25-4874-9581-6CB5D7F61A6B}">
      <dsp:nvSpPr>
        <dsp:cNvPr id="0" name=""/>
        <dsp:cNvSpPr/>
      </dsp:nvSpPr>
      <dsp:spPr>
        <a:xfrm>
          <a:off x="72020" y="2808322"/>
          <a:ext cx="4127174" cy="1712269"/>
        </a:xfrm>
        <a:prstGeom prst="roundRect">
          <a:avLst/>
        </a:prstGeom>
        <a:solidFill>
          <a:schemeClr val="accen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kk-KZ" sz="3500" b="1" i="1" kern="1200" dirty="0" smtClean="0">
              <a:solidFill>
                <a:schemeClr val="accent6">
                  <a:lumMod val="50000"/>
                </a:schemeClr>
              </a:solidFill>
            </a:rPr>
            <a:t>Гастрей теориясы</a:t>
          </a:r>
          <a:r>
            <a:rPr lang="kk-KZ" sz="3500" b="1" kern="1200" dirty="0" smtClean="0">
              <a:solidFill>
                <a:schemeClr val="accent6">
                  <a:lumMod val="50000"/>
                </a:schemeClr>
              </a:solidFill>
            </a:rPr>
            <a:t> </a:t>
          </a:r>
          <a:endParaRPr lang="ru-RU" sz="3500" b="1" kern="1200" dirty="0">
            <a:solidFill>
              <a:schemeClr val="accent6">
                <a:lumMod val="50000"/>
              </a:schemeClr>
            </a:solidFill>
          </a:endParaRPr>
        </a:p>
      </dsp:txBody>
      <dsp:txXfrm>
        <a:off x="155606" y="2891908"/>
        <a:ext cx="3960002" cy="15450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5C62B5-9422-420F-AA69-75C6F8F346C9}">
      <dsp:nvSpPr>
        <dsp:cNvPr id="0" name=""/>
        <dsp:cNvSpPr/>
      </dsp:nvSpPr>
      <dsp:spPr>
        <a:xfrm>
          <a:off x="8241936" y="3171350"/>
          <a:ext cx="398533" cy="398667"/>
        </a:xfrm>
        <a:prstGeom prst="ellipse">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8115A3-E7BB-4213-9808-4B5CD5804033}">
      <dsp:nvSpPr>
        <dsp:cNvPr id="0" name=""/>
        <dsp:cNvSpPr/>
      </dsp:nvSpPr>
      <dsp:spPr>
        <a:xfrm>
          <a:off x="7564685" y="3171350"/>
          <a:ext cx="398533" cy="398667"/>
        </a:xfrm>
        <a:prstGeom prst="ellipse">
          <a:avLst/>
        </a:prstGeom>
        <a:solidFill>
          <a:schemeClr val="accent5">
            <a:hueOff val="-295011"/>
            <a:satOff val="286"/>
            <a:lumOff val="-510"/>
            <a:alphaOff val="0"/>
          </a:schemeClr>
        </a:solidFill>
        <a:ln w="19050" cap="rnd" cmpd="sng" algn="ctr">
          <a:solidFill>
            <a:schemeClr val="accent5">
              <a:hueOff val="-295011"/>
              <a:satOff val="286"/>
              <a:lumOff val="-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C0F9B0-F82D-48D4-B274-F9CABFCC3CAF}">
      <dsp:nvSpPr>
        <dsp:cNvPr id="0" name=""/>
        <dsp:cNvSpPr/>
      </dsp:nvSpPr>
      <dsp:spPr>
        <a:xfrm>
          <a:off x="6887433" y="3171350"/>
          <a:ext cx="398533" cy="398667"/>
        </a:xfrm>
        <a:prstGeom prst="ellipse">
          <a:avLst/>
        </a:prstGeom>
        <a:solidFill>
          <a:schemeClr val="accent5">
            <a:hueOff val="-590021"/>
            <a:satOff val="572"/>
            <a:lumOff val="-1020"/>
            <a:alphaOff val="0"/>
          </a:schemeClr>
        </a:solidFill>
        <a:ln w="19050" cap="rnd" cmpd="sng" algn="ctr">
          <a:solidFill>
            <a:schemeClr val="accent5">
              <a:hueOff val="-590021"/>
              <a:satOff val="572"/>
              <a:lumOff val="-102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0D3F8A-EEE7-4ACA-9CB9-6C02F1ED54FC}">
      <dsp:nvSpPr>
        <dsp:cNvPr id="0" name=""/>
        <dsp:cNvSpPr/>
      </dsp:nvSpPr>
      <dsp:spPr>
        <a:xfrm>
          <a:off x="6210182" y="3171350"/>
          <a:ext cx="398533" cy="398667"/>
        </a:xfrm>
        <a:prstGeom prst="ellipse">
          <a:avLst/>
        </a:prstGeom>
        <a:solidFill>
          <a:schemeClr val="accent5">
            <a:hueOff val="-885032"/>
            <a:satOff val="858"/>
            <a:lumOff val="-1529"/>
            <a:alphaOff val="0"/>
          </a:schemeClr>
        </a:solidFill>
        <a:ln w="19050" cap="rnd" cmpd="sng" algn="ctr">
          <a:solidFill>
            <a:schemeClr val="accent5">
              <a:hueOff val="-885032"/>
              <a:satOff val="858"/>
              <a:lumOff val="-152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F1DA61-E5D3-466B-A13A-BC7F749E47E7}">
      <dsp:nvSpPr>
        <dsp:cNvPr id="0" name=""/>
        <dsp:cNvSpPr/>
      </dsp:nvSpPr>
      <dsp:spPr>
        <a:xfrm>
          <a:off x="5532931" y="3171350"/>
          <a:ext cx="398533" cy="398667"/>
        </a:xfrm>
        <a:prstGeom prst="ellipse">
          <a:avLst/>
        </a:prstGeom>
        <a:solidFill>
          <a:schemeClr val="accent5">
            <a:hueOff val="-1180042"/>
            <a:satOff val="1144"/>
            <a:lumOff val="-2039"/>
            <a:alphaOff val="0"/>
          </a:schemeClr>
        </a:solidFill>
        <a:ln w="19050" cap="rnd" cmpd="sng" algn="ctr">
          <a:solidFill>
            <a:schemeClr val="accent5">
              <a:hueOff val="-1180042"/>
              <a:satOff val="1144"/>
              <a:lumOff val="-20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20773D-0886-472B-A6C7-E194F4B68856}">
      <dsp:nvSpPr>
        <dsp:cNvPr id="0" name=""/>
        <dsp:cNvSpPr/>
      </dsp:nvSpPr>
      <dsp:spPr>
        <a:xfrm>
          <a:off x="4456297" y="2972016"/>
          <a:ext cx="797915" cy="797334"/>
        </a:xfrm>
        <a:prstGeom prst="ellipse">
          <a:avLst/>
        </a:prstGeom>
        <a:solidFill>
          <a:schemeClr val="accent5">
            <a:hueOff val="-1475053"/>
            <a:satOff val="1430"/>
            <a:lumOff val="-2549"/>
            <a:alphaOff val="0"/>
          </a:schemeClr>
        </a:solidFill>
        <a:ln w="19050" cap="rnd" cmpd="sng" algn="ctr">
          <a:solidFill>
            <a:schemeClr val="accent5">
              <a:hueOff val="-1475053"/>
              <a:satOff val="1430"/>
              <a:lumOff val="-2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F96CDD-A450-4F8A-AA54-3770CD3B9C2C}">
      <dsp:nvSpPr>
        <dsp:cNvPr id="0" name=""/>
        <dsp:cNvSpPr/>
      </dsp:nvSpPr>
      <dsp:spPr>
        <a:xfrm>
          <a:off x="7591877" y="2347787"/>
          <a:ext cx="398533" cy="398667"/>
        </a:xfrm>
        <a:prstGeom prst="ellipse">
          <a:avLst/>
        </a:prstGeom>
        <a:solidFill>
          <a:schemeClr val="accent5">
            <a:hueOff val="-1770063"/>
            <a:satOff val="1717"/>
            <a:lumOff val="-3059"/>
            <a:alphaOff val="0"/>
          </a:schemeClr>
        </a:solidFill>
        <a:ln w="19050" cap="rnd" cmpd="sng" algn="ctr">
          <a:solidFill>
            <a:schemeClr val="accent5">
              <a:hueOff val="-1770063"/>
              <a:satOff val="1717"/>
              <a:lumOff val="-3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A95B29-EF26-430A-8E21-3C1505D4033A}">
      <dsp:nvSpPr>
        <dsp:cNvPr id="0" name=""/>
        <dsp:cNvSpPr/>
      </dsp:nvSpPr>
      <dsp:spPr>
        <a:xfrm>
          <a:off x="7591877" y="4000965"/>
          <a:ext cx="398533" cy="398667"/>
        </a:xfrm>
        <a:prstGeom prst="ellipse">
          <a:avLst/>
        </a:prstGeom>
        <a:solidFill>
          <a:schemeClr val="accent5">
            <a:hueOff val="-2065074"/>
            <a:satOff val="2003"/>
            <a:lumOff val="-3569"/>
            <a:alphaOff val="0"/>
          </a:schemeClr>
        </a:solidFill>
        <a:ln w="19050" cap="rnd" cmpd="sng" algn="ctr">
          <a:solidFill>
            <a:schemeClr val="accent5">
              <a:hueOff val="-2065074"/>
              <a:satOff val="2003"/>
              <a:lumOff val="-356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12D6DC-1C3E-45E8-8FFF-AF254EC78636}">
      <dsp:nvSpPr>
        <dsp:cNvPr id="0" name=""/>
        <dsp:cNvSpPr/>
      </dsp:nvSpPr>
      <dsp:spPr>
        <a:xfrm>
          <a:off x="7947922" y="2706103"/>
          <a:ext cx="398533" cy="398667"/>
        </a:xfrm>
        <a:prstGeom prst="ellipse">
          <a:avLst/>
        </a:prstGeom>
        <a:solidFill>
          <a:schemeClr val="accent5">
            <a:hueOff val="-2360085"/>
            <a:satOff val="2289"/>
            <a:lumOff val="-4078"/>
            <a:alphaOff val="0"/>
          </a:schemeClr>
        </a:solidFill>
        <a:ln w="19050" cap="rnd" cmpd="sng" algn="ctr">
          <a:solidFill>
            <a:schemeClr val="accent5">
              <a:hueOff val="-2360085"/>
              <a:satOff val="2289"/>
              <a:lumOff val="-407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C21F607-EF26-4623-9C46-3467365B175B}">
      <dsp:nvSpPr>
        <dsp:cNvPr id="0" name=""/>
        <dsp:cNvSpPr/>
      </dsp:nvSpPr>
      <dsp:spPr>
        <a:xfrm>
          <a:off x="7971715" y="3644666"/>
          <a:ext cx="398533" cy="398667"/>
        </a:xfrm>
        <a:prstGeom prst="ellipse">
          <a:avLst/>
        </a:prstGeom>
        <a:solidFill>
          <a:schemeClr val="accent5">
            <a:hueOff val="-2655095"/>
            <a:satOff val="2575"/>
            <a:lumOff val="-4588"/>
            <a:alphaOff val="0"/>
          </a:schemeClr>
        </a:solidFill>
        <a:ln w="19050" cap="rnd" cmpd="sng" algn="ctr">
          <a:solidFill>
            <a:schemeClr val="accent5">
              <a:hueOff val="-2655095"/>
              <a:satOff val="2575"/>
              <a:lumOff val="-458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E19C25-DC14-4425-BD9F-CBA36983769A}">
      <dsp:nvSpPr>
        <dsp:cNvPr id="0" name=""/>
        <dsp:cNvSpPr/>
      </dsp:nvSpPr>
      <dsp:spPr>
        <a:xfrm>
          <a:off x="490" y="807974"/>
          <a:ext cx="4320410" cy="5125418"/>
        </a:xfrm>
        <a:prstGeom prst="ellipse">
          <a:avLst/>
        </a:prstGeom>
        <a:solidFill>
          <a:schemeClr val="accent5">
            <a:hueOff val="-2950106"/>
            <a:satOff val="2861"/>
            <a:lumOff val="-5098"/>
            <a:alphaOff val="0"/>
          </a:schemeClr>
        </a:solidFill>
        <a:ln w="19050" cap="rnd" cmpd="sng" algn="ctr">
          <a:solidFill>
            <a:schemeClr val="accent5">
              <a:hueOff val="-2950106"/>
              <a:satOff val="2861"/>
              <a:lumOff val="-509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kk-KZ" sz="3500" kern="1200" dirty="0" smtClean="0"/>
            <a:t>Эпителийдің басқа ұлпалардан айыратын, жалпы белгілері болады</a:t>
          </a:r>
          <a:endParaRPr lang="ru-RU" sz="3500" kern="1200" dirty="0"/>
        </a:p>
      </dsp:txBody>
      <dsp:txXfrm>
        <a:off x="633199" y="1558574"/>
        <a:ext cx="3054992" cy="3624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FE74D-0F59-4B06-BF62-26060600A723}">
      <dsp:nvSpPr>
        <dsp:cNvPr id="0" name=""/>
        <dsp:cNvSpPr/>
      </dsp:nvSpPr>
      <dsp:spPr>
        <a:xfrm>
          <a:off x="1471962" y="624891"/>
          <a:ext cx="4955656" cy="4955656"/>
        </a:xfrm>
        <a:prstGeom prst="blockArc">
          <a:avLst>
            <a:gd name="adj1" fmla="val 11407626"/>
            <a:gd name="adj2" fmla="val 17135508"/>
            <a:gd name="adj3" fmla="val 4642"/>
          </a:avLst>
        </a:prstGeom>
        <a:solidFill>
          <a:schemeClr val="accent4">
            <a:hueOff val="18403270"/>
            <a:satOff val="-4555"/>
            <a:lumOff val="921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F1BC747-83F4-43AA-AF56-EC6FAB2E036F}">
      <dsp:nvSpPr>
        <dsp:cNvPr id="0" name=""/>
        <dsp:cNvSpPr/>
      </dsp:nvSpPr>
      <dsp:spPr>
        <a:xfrm>
          <a:off x="1424871" y="834371"/>
          <a:ext cx="4955656" cy="4955656"/>
        </a:xfrm>
        <a:prstGeom prst="blockArc">
          <a:avLst>
            <a:gd name="adj1" fmla="val 7836034"/>
            <a:gd name="adj2" fmla="val 11712692"/>
            <a:gd name="adj3" fmla="val 4642"/>
          </a:avLst>
        </a:prstGeom>
        <a:solidFill>
          <a:schemeClr val="accent4">
            <a:hueOff val="13802452"/>
            <a:satOff val="-3416"/>
            <a:lumOff val="691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67983F-F06D-4D7F-965E-7794CDDD5864}">
      <dsp:nvSpPr>
        <dsp:cNvPr id="0" name=""/>
        <dsp:cNvSpPr/>
      </dsp:nvSpPr>
      <dsp:spPr>
        <a:xfrm>
          <a:off x="2091301" y="1759079"/>
          <a:ext cx="4955656" cy="4955656"/>
        </a:xfrm>
        <a:prstGeom prst="blockArc">
          <a:avLst>
            <a:gd name="adj1" fmla="val 1329634"/>
            <a:gd name="adj2" fmla="val 9470366"/>
            <a:gd name="adj3" fmla="val 4642"/>
          </a:avLst>
        </a:prstGeom>
        <a:solidFill>
          <a:schemeClr val="accent4">
            <a:hueOff val="9201635"/>
            <a:satOff val="-2277"/>
            <a:lumOff val="460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7CB8799-2A35-4F6F-97E5-7678A2C742EB}">
      <dsp:nvSpPr>
        <dsp:cNvPr id="0" name=""/>
        <dsp:cNvSpPr/>
      </dsp:nvSpPr>
      <dsp:spPr>
        <a:xfrm>
          <a:off x="2762364" y="830410"/>
          <a:ext cx="4955656" cy="4955656"/>
        </a:xfrm>
        <a:prstGeom prst="blockArc">
          <a:avLst>
            <a:gd name="adj1" fmla="val 21030325"/>
            <a:gd name="adj2" fmla="val 2972624"/>
            <a:gd name="adj3" fmla="val 4642"/>
          </a:avLst>
        </a:prstGeom>
        <a:solidFill>
          <a:schemeClr val="accent4">
            <a:hueOff val="4600817"/>
            <a:satOff val="-1139"/>
            <a:lumOff val="230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032695-7F36-4A0E-87B5-4120FEE3BE64}">
      <dsp:nvSpPr>
        <dsp:cNvPr id="0" name=""/>
        <dsp:cNvSpPr/>
      </dsp:nvSpPr>
      <dsp:spPr>
        <a:xfrm>
          <a:off x="2737760" y="634447"/>
          <a:ext cx="4955656" cy="4955656"/>
        </a:xfrm>
        <a:prstGeom prst="blockArc">
          <a:avLst>
            <a:gd name="adj1" fmla="val 15316402"/>
            <a:gd name="adj2" fmla="val 21310928"/>
            <a:gd name="adj3" fmla="val 4642"/>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6DD5B36-E425-43D2-9881-A2D451F57F77}">
      <dsp:nvSpPr>
        <dsp:cNvPr id="0" name=""/>
        <dsp:cNvSpPr/>
      </dsp:nvSpPr>
      <dsp:spPr>
        <a:xfrm>
          <a:off x="3241321" y="1838747"/>
          <a:ext cx="2718010" cy="2706073"/>
        </a:xfrm>
        <a:prstGeom prst="ellipse">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kk-KZ" sz="2400" kern="1200" dirty="0" smtClean="0">
              <a:solidFill>
                <a:schemeClr val="accent6">
                  <a:lumMod val="50000"/>
                </a:schemeClr>
              </a:solidFill>
            </a:rPr>
            <a:t>Н.Г. Хлопин эпителиийлердің типтерін ажыраткан</a:t>
          </a:r>
          <a:endParaRPr lang="ru-RU" sz="2400" kern="1200" dirty="0">
            <a:solidFill>
              <a:schemeClr val="accent6">
                <a:lumMod val="50000"/>
              </a:schemeClr>
            </a:solidFill>
          </a:endParaRPr>
        </a:p>
      </dsp:txBody>
      <dsp:txXfrm>
        <a:off x="3639364" y="2235042"/>
        <a:ext cx="1921924" cy="1913483"/>
      </dsp:txXfrm>
    </dsp:sp>
    <dsp:sp modelId="{852200F1-0AE8-447D-A066-C7CCB74F1471}">
      <dsp:nvSpPr>
        <dsp:cNvPr id="0" name=""/>
        <dsp:cNvSpPr/>
      </dsp:nvSpPr>
      <dsp:spPr>
        <a:xfrm>
          <a:off x="3009119" y="-42784"/>
          <a:ext cx="3182414" cy="1628512"/>
        </a:xfrm>
        <a:prstGeom prst="ellipse">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kk-KZ" sz="2000" kern="1200" dirty="0" smtClean="0">
              <a:hlinkClick xmlns:r="http://schemas.openxmlformats.org/officeDocument/2006/relationships" r:id="rId1" tooltip="Эктодерма"/>
            </a:rPr>
            <a:t>Эктодермадан</a:t>
          </a:r>
          <a:r>
            <a:rPr lang="kk-KZ" sz="2000" kern="1200" dirty="0" smtClean="0"/>
            <a:t> пайда болатын эпидермалық эпителий </a:t>
          </a:r>
          <a:endParaRPr lang="ru-RU" sz="2000" kern="1200" dirty="0"/>
        </a:p>
      </dsp:txBody>
      <dsp:txXfrm>
        <a:off x="3475173" y="195706"/>
        <a:ext cx="2250306" cy="1151532"/>
      </dsp:txXfrm>
    </dsp:sp>
    <dsp:sp modelId="{76B5F110-343E-4B8D-A156-D4B2BE3F24D1}">
      <dsp:nvSpPr>
        <dsp:cNvPr id="0" name=""/>
        <dsp:cNvSpPr/>
      </dsp:nvSpPr>
      <dsp:spPr>
        <a:xfrm>
          <a:off x="6095519" y="2012454"/>
          <a:ext cx="3063660" cy="1793087"/>
        </a:xfrm>
        <a:prstGeom prst="ellipse">
          <a:avLst/>
        </a:prstGeom>
        <a:solidFill>
          <a:schemeClr val="accent4">
            <a:hueOff val="4600817"/>
            <a:satOff val="-1139"/>
            <a:lumOff val="2304"/>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kk-KZ" sz="2000" kern="1200" dirty="0" smtClean="0">
              <a:solidFill>
                <a:schemeClr val="accent6">
                  <a:lumMod val="50000"/>
                </a:schemeClr>
              </a:solidFill>
              <a:hlinkClick xmlns:r="http://schemas.openxmlformats.org/officeDocument/2006/relationships" r:id="rId2" tooltip="Энтодерма (мұндай бет жоқ)"/>
            </a:rPr>
            <a:t>Энтодермадан</a:t>
          </a:r>
          <a:r>
            <a:rPr lang="kk-KZ" sz="2000" kern="1200" dirty="0" smtClean="0">
              <a:solidFill>
                <a:schemeClr val="accent6">
                  <a:lumMod val="50000"/>
                </a:schemeClr>
              </a:solidFill>
            </a:rPr>
            <a:t> пайда болатын энтодермалық эпителий </a:t>
          </a:r>
          <a:endParaRPr lang="ru-RU" sz="2000" kern="1200" dirty="0">
            <a:solidFill>
              <a:schemeClr val="accent6">
                <a:lumMod val="50000"/>
              </a:schemeClr>
            </a:solidFill>
          </a:endParaRPr>
        </a:p>
      </dsp:txBody>
      <dsp:txXfrm>
        <a:off x="6544182" y="2275046"/>
        <a:ext cx="2166334" cy="1267903"/>
      </dsp:txXfrm>
    </dsp:sp>
    <dsp:sp modelId="{227EE45C-FD40-44FC-A142-8BF08FE36EEC}">
      <dsp:nvSpPr>
        <dsp:cNvPr id="0" name=""/>
        <dsp:cNvSpPr/>
      </dsp:nvSpPr>
      <dsp:spPr>
        <a:xfrm>
          <a:off x="4836935" y="4252252"/>
          <a:ext cx="3947438" cy="1795212"/>
        </a:xfrm>
        <a:prstGeom prst="ellipse">
          <a:avLst/>
        </a:prstGeom>
        <a:solidFill>
          <a:schemeClr val="accent4">
            <a:hueOff val="9201635"/>
            <a:satOff val="-2277"/>
            <a:lumOff val="4608"/>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kk-KZ" sz="2000" kern="1200" dirty="0" smtClean="0">
              <a:solidFill>
                <a:schemeClr val="tx1"/>
              </a:solidFill>
            </a:rPr>
            <a:t>Мезодермадан пайда болатын </a:t>
          </a:r>
          <a:r>
            <a:rPr lang="kk-KZ" sz="2000" b="0" i="1" kern="1200" dirty="0" smtClean="0">
              <a:solidFill>
                <a:schemeClr val="bg2">
                  <a:lumMod val="75000"/>
                </a:schemeClr>
              </a:solidFill>
              <a:effectLst/>
              <a:hlinkClick xmlns:r="http://schemas.openxmlformats.org/officeDocument/2006/relationships" r:id="rId3" tooltip="Цело-нефродерма (мұндай бет жоқ)"/>
            </a:rPr>
            <a:t>цело-нефродермалық</a:t>
          </a:r>
          <a:r>
            <a:rPr lang="kk-KZ" sz="2000" b="0" kern="1200" dirty="0" smtClean="0">
              <a:solidFill>
                <a:schemeClr val="tx1"/>
              </a:solidFill>
              <a:effectLst/>
            </a:rPr>
            <a:t> </a:t>
          </a:r>
          <a:endParaRPr lang="ru-RU" sz="2000" b="0" kern="1200" dirty="0">
            <a:solidFill>
              <a:schemeClr val="tx1"/>
            </a:solidFill>
            <a:effectLst/>
          </a:endParaRPr>
        </a:p>
      </dsp:txBody>
      <dsp:txXfrm>
        <a:off x="5415024" y="4515155"/>
        <a:ext cx="2791260" cy="1269406"/>
      </dsp:txXfrm>
    </dsp:sp>
    <dsp:sp modelId="{790EE56D-7213-4E50-B1A1-CEE60DD0EC8D}">
      <dsp:nvSpPr>
        <dsp:cNvPr id="0" name=""/>
        <dsp:cNvSpPr/>
      </dsp:nvSpPr>
      <dsp:spPr>
        <a:xfrm>
          <a:off x="335360" y="4235644"/>
          <a:ext cx="3984488" cy="1828428"/>
        </a:xfrm>
        <a:prstGeom prst="ellipse">
          <a:avLst/>
        </a:prstGeom>
        <a:solidFill>
          <a:schemeClr val="accent4">
            <a:hueOff val="13802452"/>
            <a:satOff val="-3416"/>
            <a:lumOff val="6912"/>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kk-KZ" sz="2000" kern="1200" dirty="0" smtClean="0"/>
            <a:t>Нерв түтігінің бастамасынан дамитын эпендимо-глиялық эпителий (</a:t>
          </a:r>
          <a:r>
            <a:rPr lang="kk-KZ" sz="2000" kern="1200" dirty="0" smtClean="0">
              <a:hlinkClick xmlns:r="http://schemas.openxmlformats.org/officeDocument/2006/relationships" r:id="rId4" tooltip="Эпендимо (мұндай бет жоқ)"/>
            </a:rPr>
            <a:t>эпендимо</a:t>
          </a:r>
          <a:r>
            <a:rPr lang="kk-KZ" sz="2000" kern="1200" dirty="0" smtClean="0"/>
            <a:t>);</a:t>
          </a:r>
          <a:endParaRPr lang="ru-RU" sz="2000" kern="1200" dirty="0"/>
        </a:p>
      </dsp:txBody>
      <dsp:txXfrm>
        <a:off x="918875" y="4503411"/>
        <a:ext cx="2817458" cy="1292894"/>
      </dsp:txXfrm>
    </dsp:sp>
    <dsp:sp modelId="{8E30A4D6-9817-436C-940B-DD41864EAFC0}">
      <dsp:nvSpPr>
        <dsp:cNvPr id="0" name=""/>
        <dsp:cNvSpPr/>
      </dsp:nvSpPr>
      <dsp:spPr>
        <a:xfrm>
          <a:off x="0" y="1731102"/>
          <a:ext cx="3134372" cy="1892094"/>
        </a:xfrm>
        <a:prstGeom prst="ellipse">
          <a:avLst/>
        </a:prstGeom>
        <a:solidFill>
          <a:schemeClr val="accent4">
            <a:hueOff val="18403270"/>
            <a:satOff val="-4555"/>
            <a:lumOff val="9216"/>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kk-KZ" sz="2000" kern="1200" dirty="0" smtClean="0">
              <a:solidFill>
                <a:schemeClr val="accent6">
                  <a:lumMod val="50000"/>
                </a:schemeClr>
              </a:solidFill>
            </a:rPr>
            <a:t>Мезенхимадан тұзілетін эндотелий</a:t>
          </a:r>
          <a:endParaRPr lang="ru-RU" sz="2000" kern="1200" dirty="0">
            <a:solidFill>
              <a:schemeClr val="accent6">
                <a:lumMod val="50000"/>
              </a:schemeClr>
            </a:solidFill>
          </a:endParaRPr>
        </a:p>
      </dsp:txBody>
      <dsp:txXfrm>
        <a:off x="459018" y="2008193"/>
        <a:ext cx="2216336" cy="13379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231E29-9A5A-410A-8E00-E4EABC2B7761}">
      <dsp:nvSpPr>
        <dsp:cNvPr id="0" name=""/>
        <dsp:cNvSpPr/>
      </dsp:nvSpPr>
      <dsp:spPr>
        <a:xfrm>
          <a:off x="2978640" y="1368160"/>
          <a:ext cx="3744425" cy="3428981"/>
        </a:xfrm>
        <a:prstGeom prst="ellipse">
          <a:avLst/>
        </a:prstGeom>
        <a:gradFill rotWithShape="0">
          <a:gsLst>
            <a:gs pos="0">
              <a:schemeClr val="accent5">
                <a:alpha val="50000"/>
                <a:hueOff val="0"/>
                <a:satOff val="0"/>
                <a:lumOff val="0"/>
                <a:alphaOff val="0"/>
                <a:tint val="97000"/>
                <a:satMod val="100000"/>
                <a:lumMod val="110000"/>
              </a:schemeClr>
            </a:gs>
            <a:gs pos="100000">
              <a:schemeClr val="accent5">
                <a:alpha val="50000"/>
                <a:hueOff val="0"/>
                <a:satOff val="0"/>
                <a:lumOff val="0"/>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kk-KZ" sz="2400" b="1" kern="1200" dirty="0" smtClean="0"/>
            <a:t>Жануарлардың көпшілігінде эпителийдің мына типтерін ажыратуға болады</a:t>
          </a:r>
          <a:endParaRPr lang="ru-RU" sz="2400" b="1" kern="1200" dirty="0"/>
        </a:p>
      </dsp:txBody>
      <dsp:txXfrm>
        <a:off x="3526998" y="1870323"/>
        <a:ext cx="2647709" cy="2424655"/>
      </dsp:txXfrm>
    </dsp:sp>
    <dsp:sp modelId="{1E7B2649-3AAA-4166-ABC7-11A4DF5A72AC}">
      <dsp:nvSpPr>
        <dsp:cNvPr id="0" name=""/>
        <dsp:cNvSpPr/>
      </dsp:nvSpPr>
      <dsp:spPr>
        <a:xfrm>
          <a:off x="2924906" y="610"/>
          <a:ext cx="3851893" cy="1709908"/>
        </a:xfrm>
        <a:prstGeom prst="ellipse">
          <a:avLst/>
        </a:prstGeom>
        <a:gradFill rotWithShape="0">
          <a:gsLst>
            <a:gs pos="0">
              <a:schemeClr val="accent5">
                <a:alpha val="50000"/>
                <a:hueOff val="-737526"/>
                <a:satOff val="715"/>
                <a:lumOff val="-1274"/>
                <a:alphaOff val="0"/>
                <a:tint val="97000"/>
                <a:satMod val="100000"/>
                <a:lumMod val="110000"/>
              </a:schemeClr>
            </a:gs>
            <a:gs pos="100000">
              <a:schemeClr val="accent5">
                <a:alpha val="50000"/>
                <a:hueOff val="-737526"/>
                <a:satOff val="715"/>
                <a:lumOff val="-1274"/>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49530" tIns="49530" rIns="49530" bIns="49530" numCol="1" spcCol="1270" anchor="ctr" anchorCtr="0">
          <a:noAutofit/>
        </a:bodyPr>
        <a:lstStyle/>
        <a:p>
          <a:pPr lvl="0" algn="ctr" defTabSz="1733550">
            <a:lnSpc>
              <a:spcPct val="90000"/>
            </a:lnSpc>
            <a:spcBef>
              <a:spcPct val="0"/>
            </a:spcBef>
            <a:spcAft>
              <a:spcPct val="35000"/>
            </a:spcAft>
          </a:pPr>
          <a:r>
            <a:rPr lang="kk-KZ" sz="3900" kern="1200" dirty="0" smtClean="0"/>
            <a:t>Жабынды тері </a:t>
          </a:r>
          <a:endParaRPr lang="ru-RU" sz="3900" kern="1200" dirty="0"/>
        </a:p>
      </dsp:txBody>
      <dsp:txXfrm>
        <a:off x="3489003" y="251020"/>
        <a:ext cx="2723699" cy="1209088"/>
      </dsp:txXfrm>
    </dsp:sp>
    <dsp:sp modelId="{7FE0A06E-CC64-4656-B25B-2F0C51B1B490}">
      <dsp:nvSpPr>
        <dsp:cNvPr id="0" name=""/>
        <dsp:cNvSpPr/>
      </dsp:nvSpPr>
      <dsp:spPr>
        <a:xfrm>
          <a:off x="6587663" y="2141968"/>
          <a:ext cx="2341736" cy="2034500"/>
        </a:xfrm>
        <a:prstGeom prst="ellipse">
          <a:avLst/>
        </a:prstGeom>
        <a:gradFill rotWithShape="0">
          <a:gsLst>
            <a:gs pos="0">
              <a:schemeClr val="accent5">
                <a:alpha val="50000"/>
                <a:hueOff val="-1475053"/>
                <a:satOff val="1430"/>
                <a:lumOff val="-2549"/>
                <a:alphaOff val="0"/>
                <a:tint val="97000"/>
                <a:satMod val="100000"/>
                <a:lumMod val="110000"/>
              </a:schemeClr>
            </a:gs>
            <a:gs pos="100000">
              <a:schemeClr val="accent5">
                <a:alpha val="50000"/>
                <a:hueOff val="-1475053"/>
                <a:satOff val="1430"/>
                <a:lumOff val="-2549"/>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kk-KZ" sz="2400" b="1" kern="1200" dirty="0" smtClean="0"/>
            <a:t>Кілегей   қабықшаларының </a:t>
          </a:r>
          <a:endParaRPr lang="ru-RU" sz="2400" b="1" kern="1200" dirty="0"/>
        </a:p>
      </dsp:txBody>
      <dsp:txXfrm>
        <a:off x="6930602" y="2439914"/>
        <a:ext cx="1655858" cy="1438608"/>
      </dsp:txXfrm>
    </dsp:sp>
    <dsp:sp modelId="{B4AE6F46-965F-46D9-8FBD-96C871194975}">
      <dsp:nvSpPr>
        <dsp:cNvPr id="0" name=""/>
        <dsp:cNvSpPr/>
      </dsp:nvSpPr>
      <dsp:spPr>
        <a:xfrm>
          <a:off x="2190885" y="4454784"/>
          <a:ext cx="5319934" cy="1709908"/>
        </a:xfrm>
        <a:prstGeom prst="ellipse">
          <a:avLst/>
        </a:prstGeom>
        <a:gradFill rotWithShape="0">
          <a:gsLst>
            <a:gs pos="0">
              <a:schemeClr val="accent5">
                <a:alpha val="50000"/>
                <a:hueOff val="-2212579"/>
                <a:satOff val="2146"/>
                <a:lumOff val="-3823"/>
                <a:alphaOff val="0"/>
                <a:tint val="97000"/>
                <a:satMod val="100000"/>
                <a:lumMod val="110000"/>
              </a:schemeClr>
            </a:gs>
            <a:gs pos="100000">
              <a:schemeClr val="accent5">
                <a:alpha val="50000"/>
                <a:hueOff val="-2212579"/>
                <a:satOff val="2146"/>
                <a:lumOff val="-3823"/>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kk-KZ" sz="2400" b="1" kern="1200" dirty="0" smtClean="0"/>
            <a:t>Дененің екінші куысын астарлап тұратын </a:t>
          </a:r>
          <a:r>
            <a:rPr lang="kk-KZ" sz="2400" b="1" i="1" u="sng" kern="1200" dirty="0" smtClean="0">
              <a:solidFill>
                <a:srgbClr val="FF0000"/>
              </a:solidFill>
              <a:effectLst>
                <a:outerShdw blurRad="38100" dist="38100" dir="2700000" algn="tl">
                  <a:srgbClr val="000000">
                    <a:alpha val="43137"/>
                  </a:srgbClr>
                </a:outerShdw>
              </a:effectLst>
              <a:hlinkClick xmlns:r="http://schemas.openxmlformats.org/officeDocument/2006/relationships" r:id="rId1" tooltip="Серология"/>
            </a:rPr>
            <a:t>серозалық</a:t>
          </a:r>
          <a:r>
            <a:rPr lang="kk-KZ" sz="2400" b="1" kern="1200" dirty="0" smtClean="0">
              <a:solidFill>
                <a:srgbClr val="FF0000"/>
              </a:solidFill>
              <a:effectLst>
                <a:outerShdw blurRad="38100" dist="38100" dir="2700000" algn="tl">
                  <a:srgbClr val="000000">
                    <a:alpha val="43137"/>
                  </a:srgbClr>
                </a:outerShdw>
              </a:effectLst>
            </a:rPr>
            <a:t> </a:t>
          </a:r>
          <a:r>
            <a:rPr lang="kk-KZ" sz="2400" b="1" kern="1200" dirty="0" smtClean="0"/>
            <a:t>кабықшаларының </a:t>
          </a:r>
          <a:endParaRPr lang="ru-RU" sz="2400" b="1" kern="1200" dirty="0"/>
        </a:p>
      </dsp:txBody>
      <dsp:txXfrm>
        <a:off x="2969971" y="4705194"/>
        <a:ext cx="3761762" cy="1209088"/>
      </dsp:txXfrm>
    </dsp:sp>
    <dsp:sp modelId="{E2BD89DE-4A38-4EAF-807B-80EEA5EECEF4}">
      <dsp:nvSpPr>
        <dsp:cNvPr id="0" name=""/>
        <dsp:cNvSpPr/>
      </dsp:nvSpPr>
      <dsp:spPr>
        <a:xfrm>
          <a:off x="180525" y="1512165"/>
          <a:ext cx="3311100" cy="2898568"/>
        </a:xfrm>
        <a:prstGeom prst="ellipse">
          <a:avLst/>
        </a:prstGeom>
        <a:gradFill rotWithShape="0">
          <a:gsLst>
            <a:gs pos="0">
              <a:schemeClr val="accent5">
                <a:alpha val="50000"/>
                <a:hueOff val="-2950106"/>
                <a:satOff val="2861"/>
                <a:lumOff val="-5098"/>
                <a:alphaOff val="0"/>
                <a:tint val="97000"/>
                <a:satMod val="100000"/>
                <a:lumMod val="110000"/>
              </a:schemeClr>
            </a:gs>
            <a:gs pos="100000">
              <a:schemeClr val="accent5">
                <a:alpha val="50000"/>
                <a:hueOff val="-2950106"/>
                <a:satOff val="2861"/>
                <a:lumOff val="-5098"/>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tx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kk-KZ" sz="2800" kern="1200" dirty="0" smtClean="0"/>
            <a:t>Ішкі органдардың перинхимасының эпителийлі </a:t>
          </a:r>
          <a:endParaRPr lang="ru-RU" sz="2800" kern="1200" dirty="0"/>
        </a:p>
      </dsp:txBody>
      <dsp:txXfrm>
        <a:off x="665424" y="1936650"/>
        <a:ext cx="2341302" cy="20495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F495A-FFAD-4025-A22A-890518BAE679}">
      <dsp:nvSpPr>
        <dsp:cNvPr id="0" name=""/>
        <dsp:cNvSpPr/>
      </dsp:nvSpPr>
      <dsp:spPr>
        <a:xfrm>
          <a:off x="0" y="535514"/>
          <a:ext cx="9144000" cy="7056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1">
          <a:scrgbClr r="0" g="0" b="0"/>
        </a:fillRef>
        <a:effectRef idx="2">
          <a:scrgbClr r="0" g="0" b="0"/>
        </a:effectRef>
        <a:fontRef idx="minor"/>
      </dsp:style>
    </dsp:sp>
    <dsp:sp modelId="{68CCA454-13D2-4E35-B1F7-F36238A5EE97}">
      <dsp:nvSpPr>
        <dsp:cNvPr id="0" name=""/>
        <dsp:cNvSpPr/>
      </dsp:nvSpPr>
      <dsp:spPr>
        <a:xfrm>
          <a:off x="435322" y="25502"/>
          <a:ext cx="8706436" cy="923292"/>
        </a:xfrm>
        <a:prstGeom prst="roundRect">
          <a:avLst/>
        </a:prstGeom>
        <a:gradFill rotWithShape="0">
          <a:gsLst>
            <a:gs pos="0">
              <a:schemeClr val="accent1">
                <a:hueOff val="0"/>
                <a:satOff val="0"/>
                <a:lumOff val="0"/>
                <a:alphaOff val="0"/>
                <a:tint val="97000"/>
                <a:satMod val="100000"/>
                <a:lumMod val="110000"/>
              </a:schemeClr>
            </a:gs>
            <a:gs pos="100000">
              <a:schemeClr val="accent1">
                <a:hueOff val="0"/>
                <a:satOff val="0"/>
                <a:lumOff val="0"/>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241935" tIns="0" rIns="241935" bIns="0" numCol="1" spcCol="1270" anchor="ctr" anchorCtr="0">
          <a:noAutofit/>
        </a:bodyPr>
        <a:lstStyle/>
        <a:p>
          <a:pPr lvl="0" algn="ctr" defTabSz="1244600">
            <a:lnSpc>
              <a:spcPct val="90000"/>
            </a:lnSpc>
            <a:spcBef>
              <a:spcPct val="0"/>
            </a:spcBef>
            <a:spcAft>
              <a:spcPct val="35000"/>
            </a:spcAft>
          </a:pPr>
          <a:r>
            <a:rPr lang="kk-KZ" sz="2800" b="1" kern="1200" dirty="0" smtClean="0">
              <a:solidFill>
                <a:schemeClr val="accent6">
                  <a:lumMod val="50000"/>
                </a:schemeClr>
              </a:solidFill>
            </a:rPr>
            <a:t>Қорғаныштық (ішкі ортамен сыртқы ортаның)</a:t>
          </a:r>
          <a:endParaRPr lang="ru-RU" sz="2800" b="1" kern="1200" dirty="0">
            <a:solidFill>
              <a:schemeClr val="accent6">
                <a:lumMod val="50000"/>
              </a:schemeClr>
            </a:solidFill>
          </a:endParaRPr>
        </a:p>
      </dsp:txBody>
      <dsp:txXfrm>
        <a:off x="480393" y="70573"/>
        <a:ext cx="8616294" cy="833150"/>
      </dsp:txXfrm>
    </dsp:sp>
    <dsp:sp modelId="{D0DC486A-D958-4FB3-83AF-BE0600494C54}">
      <dsp:nvSpPr>
        <dsp:cNvPr id="0" name=""/>
        <dsp:cNvSpPr/>
      </dsp:nvSpPr>
      <dsp:spPr>
        <a:xfrm>
          <a:off x="0" y="1805594"/>
          <a:ext cx="9144000" cy="7056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1">
          <a:scrgbClr r="0" g="0" b="0"/>
        </a:fillRef>
        <a:effectRef idx="2">
          <a:scrgbClr r="0" g="0" b="0"/>
        </a:effectRef>
        <a:fontRef idx="minor"/>
      </dsp:style>
    </dsp:sp>
    <dsp:sp modelId="{C30F2283-2026-48AF-A0B9-ED74DA3760DC}">
      <dsp:nvSpPr>
        <dsp:cNvPr id="0" name=""/>
        <dsp:cNvSpPr/>
      </dsp:nvSpPr>
      <dsp:spPr>
        <a:xfrm>
          <a:off x="435322" y="1392314"/>
          <a:ext cx="8706436" cy="826560"/>
        </a:xfrm>
        <a:prstGeom prst="roundRect">
          <a:avLst/>
        </a:prstGeom>
        <a:gradFill rotWithShape="0">
          <a:gsLst>
            <a:gs pos="0">
              <a:schemeClr val="accent1">
                <a:hueOff val="0"/>
                <a:satOff val="0"/>
                <a:lumOff val="0"/>
                <a:alphaOff val="0"/>
                <a:tint val="97000"/>
                <a:satMod val="100000"/>
                <a:lumMod val="110000"/>
              </a:schemeClr>
            </a:gs>
            <a:gs pos="100000">
              <a:schemeClr val="accent1">
                <a:hueOff val="0"/>
                <a:satOff val="0"/>
                <a:lumOff val="0"/>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241935" tIns="0" rIns="241935" bIns="0" numCol="1" spcCol="1270" anchor="ctr" anchorCtr="0">
          <a:noAutofit/>
        </a:bodyPr>
        <a:lstStyle/>
        <a:p>
          <a:pPr lvl="0" algn="ctr" defTabSz="1244600">
            <a:lnSpc>
              <a:spcPct val="90000"/>
            </a:lnSpc>
            <a:spcBef>
              <a:spcPct val="0"/>
            </a:spcBef>
            <a:spcAft>
              <a:spcPct val="35000"/>
            </a:spcAft>
          </a:pPr>
          <a:r>
            <a:rPr lang="kk-KZ" sz="2800" b="1" kern="1200" dirty="0" smtClean="0">
              <a:solidFill>
                <a:schemeClr val="accent6">
                  <a:lumMod val="50000"/>
                </a:schemeClr>
              </a:solidFill>
            </a:rPr>
            <a:t>Зат алмасу қызметін- секрет бөлу, кейбір жағдайда оларды жинақтау.</a:t>
          </a:r>
          <a:endParaRPr lang="ru-RU" sz="2800" b="1" kern="1200" dirty="0">
            <a:solidFill>
              <a:schemeClr val="accent6">
                <a:lumMod val="50000"/>
              </a:schemeClr>
            </a:solidFill>
          </a:endParaRPr>
        </a:p>
      </dsp:txBody>
      <dsp:txXfrm>
        <a:off x="475671" y="1432663"/>
        <a:ext cx="8625738" cy="745862"/>
      </dsp:txXfrm>
    </dsp:sp>
    <dsp:sp modelId="{D8B900B2-00AA-49A9-8EAC-C1ADB6957E41}">
      <dsp:nvSpPr>
        <dsp:cNvPr id="0" name=""/>
        <dsp:cNvSpPr/>
      </dsp:nvSpPr>
      <dsp:spPr>
        <a:xfrm>
          <a:off x="0" y="4354081"/>
          <a:ext cx="9144000" cy="7056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1">
          <a:scrgbClr r="0" g="0" b="0"/>
        </a:fillRef>
        <a:effectRef idx="2">
          <a:scrgbClr r="0" g="0" b="0"/>
        </a:effectRef>
        <a:fontRef idx="minor"/>
      </dsp:style>
    </dsp:sp>
    <dsp:sp modelId="{4E7FDC79-0495-4828-8CAC-204432BD044C}">
      <dsp:nvSpPr>
        <dsp:cNvPr id="0" name=""/>
        <dsp:cNvSpPr/>
      </dsp:nvSpPr>
      <dsp:spPr>
        <a:xfrm>
          <a:off x="435322" y="2662394"/>
          <a:ext cx="8706436" cy="2104967"/>
        </a:xfrm>
        <a:prstGeom prst="roundRect">
          <a:avLst/>
        </a:prstGeom>
        <a:gradFill rotWithShape="0">
          <a:gsLst>
            <a:gs pos="0">
              <a:schemeClr val="accent1">
                <a:hueOff val="0"/>
                <a:satOff val="0"/>
                <a:lumOff val="0"/>
                <a:alphaOff val="0"/>
                <a:tint val="97000"/>
                <a:satMod val="100000"/>
                <a:lumMod val="110000"/>
              </a:schemeClr>
            </a:gs>
            <a:gs pos="100000">
              <a:schemeClr val="accent1">
                <a:hueOff val="0"/>
                <a:satOff val="0"/>
                <a:lumOff val="0"/>
                <a:alphaOff val="0"/>
                <a:shade val="85000"/>
                <a:lumMod val="80000"/>
              </a:schemeClr>
            </a:gs>
          </a:gsLst>
          <a:lin ang="5400000" scaled="0"/>
        </a:gradFill>
        <a:ln>
          <a:noFill/>
        </a:ln>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dsp:spPr>
      <dsp:style>
        <a:lnRef idx="0">
          <a:scrgbClr r="0" g="0" b="0"/>
        </a:lnRef>
        <a:fillRef idx="3">
          <a:scrgbClr r="0" g="0" b="0"/>
        </a:fillRef>
        <a:effectRef idx="3">
          <a:scrgbClr r="0" g="0" b="0"/>
        </a:effectRef>
        <a:fontRef idx="minor">
          <a:schemeClr val="lt1"/>
        </a:fontRef>
      </dsp:style>
      <dsp:txBody>
        <a:bodyPr spcFirstLastPara="0" vert="horz" wrap="square" lIns="241935" tIns="0" rIns="241935" bIns="0" numCol="1" spcCol="1270" anchor="ctr" anchorCtr="0">
          <a:noAutofit/>
        </a:bodyPr>
        <a:lstStyle/>
        <a:p>
          <a:pPr lvl="0" algn="ctr" defTabSz="1155700">
            <a:lnSpc>
              <a:spcPct val="90000"/>
            </a:lnSpc>
            <a:spcBef>
              <a:spcPct val="0"/>
            </a:spcBef>
            <a:spcAft>
              <a:spcPct val="35000"/>
            </a:spcAft>
          </a:pPr>
          <a:r>
            <a:rPr lang="kk-KZ" sz="2600" b="1" kern="1200" dirty="0" smtClean="0">
              <a:solidFill>
                <a:schemeClr val="accent6">
                  <a:lumMod val="50000"/>
                </a:schemeClr>
              </a:solidFill>
            </a:rPr>
            <a:t>Сұйық заттарды және қатты түйіршіктерді шырышты қабаттар арқылы жылжыту. Астың, бөгде заттардың, жыныс органдардың продуктыларыи, зәрдің және слиздің жылжуы.</a:t>
          </a:r>
          <a:endParaRPr lang="ru-RU" sz="2600" b="1" kern="1200" dirty="0">
            <a:solidFill>
              <a:schemeClr val="accent6">
                <a:lumMod val="50000"/>
              </a:schemeClr>
            </a:solidFill>
          </a:endParaRPr>
        </a:p>
      </dsp:txBody>
      <dsp:txXfrm>
        <a:off x="538078" y="2765150"/>
        <a:ext cx="8500924" cy="1899455"/>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ConvergingText">
  <dgm:title val="Сходящийся текст"/>
  <dgm:desc val="Служит для отображения этапов или частей, которые сливаются в одно целое. Ограничен одной фигурой уровня 1, которая содержит текст и не более пяти фигур уровня 2."/>
  <dgm:catLst>
    <dgm:cat type="process" pri="6500"/>
    <dgm:cat type="officeonline" pri="50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clrData>
  <dgm:layoutNode name="Name0">
    <dgm:varLst>
      <dgm:chMax/>
      <dgm:chPref val="1"/>
      <dgm:dir/>
      <dgm:animOne val="branch"/>
      <dgm:animLvl val="lvl"/>
      <dgm:resizeHandles/>
    </dgm:varLst>
    <dgm:choose name="Name1">
      <dgm:if name="Name2" func="var" arg="dir" op="equ" val="norm">
        <dgm:alg type="lin">
          <dgm:param type="linDir" val="fromL"/>
          <dgm:param type="vertAlign" val="mid"/>
          <dgm:param type="nodeVertAlign" val="mid"/>
          <dgm:param type="horzAlign" val="ctr"/>
        </dgm:alg>
      </dgm:if>
      <dgm:else name="Name3">
        <dgm:alg type="lin">
          <dgm:param type="linDir" val="fromR"/>
          <dgm:param type="vertAlign" val="mid"/>
          <dgm:param type="nodeVertAlign" val="mid"/>
          <dgm:param type="horzAlign" val="ctr"/>
        </dgm:alg>
      </dgm:else>
    </dgm:choose>
    <dgm:shape xmlns:r="http://schemas.openxmlformats.org/officeDocument/2006/relationships" r:blip="">
      <dgm:adjLst/>
    </dgm:shape>
    <dgm:constrLst>
      <dgm:constr type="primFontSz" for="des" forName="Parent" op="equ" val="65"/>
      <dgm:constr type="primFontSz" for="des" forName="Child1" op="equ" val="65"/>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w" for="ch" forName="composite" refType="w"/>
      <dgm:constr type="h" for="ch" forName="composite" refType="h"/>
      <dgm:constr type="sp" refType="w" refFor="ch" refForName="composite" op="equ" fact="0.05"/>
      <dgm:constr type="w" for="ch" forName="sibTrans" refType="w" refFor="ch" refForName="composite" op="equ" fact="0.05"/>
      <dgm:constr type="h" for="ch" forName="sibTrans" refType="w" refFor="ch" refForName="sibTrans" op="equ"/>
    </dgm:constrLst>
    <dgm:forEach name="nodesForEach" axis="ch" ptType="node">
      <dgm:layoutNode name="composite">
        <dgm:choose name="Name4">
          <dgm:if name="Name5" func="var" arg="dir" op="equ" val="norm">
            <dgm:choose name="Name6">
              <dgm:if name="Name7" axis="ch" ptType="node" func="cnt" op="equ" val="0">
                <dgm:alg type="composite">
                  <dgm:param type="ar" val="2.1059"/>
                </dgm:alg>
                <dgm:constrLst>
                  <dgm:constr type="l" for="ch" forName="Parent" refType="w" fact="0"/>
                  <dgm:constr type="t" for="ch" forName="Parent" refType="h" fact="0"/>
                  <dgm:constr type="w" for="ch" forName="Parent" refType="w" fact="0.4749"/>
                  <dgm:constr type="h" for="ch" forName="Parent" refType="h"/>
                  <dgm:constr type="l" for="ch" forName="ParentAccent1" refType="w" fact="0.9531"/>
                  <dgm:constr type="t" for="ch" forName="ParentAccent1" refType="h" fact="0.4506"/>
                  <dgm:constr type="w" for="ch" forName="ParentAccent1" refType="w" fact="0.0469"/>
                  <dgm:constr type="h" for="ch" forName="ParentAccent1" refType="h" fact="0.0988"/>
                  <dgm:constr type="l" for="ch" forName="ParentAccent2" refType="w" fact="0.8734"/>
                  <dgm:constr type="t" for="ch" forName="ParentAccent2" refType="h" fact="0.4506"/>
                  <dgm:constr type="w" for="ch" forName="ParentAccent2" refType="w" fact="0.0469"/>
                  <dgm:constr type="h" for="ch" forName="ParentAccent2" refType="h" fact="0.0988"/>
                  <dgm:constr type="l" for="ch" forName="ParentAccent3" refType="w" fact="0.7937"/>
                  <dgm:constr type="t" for="ch" forName="ParentAccent3" refType="h" fact="0.4506"/>
                  <dgm:constr type="w" for="ch" forName="ParentAccent3" refType="w" fact="0.0469"/>
                  <dgm:constr type="h" for="ch" forName="ParentAccent3" refType="h" fact="0.0988"/>
                  <dgm:constr type="l" for="ch" forName="ParentAccent4" refType="w" fact="0.714"/>
                  <dgm:constr type="t" for="ch" forName="ParentAccent4" refType="h" fact="0.4506"/>
                  <dgm:constr type="w" for="ch" forName="ParentAccent4" refType="w" fact="0.0469"/>
                  <dgm:constr type="h" for="ch" forName="ParentAccent4" refType="h" fact="0.0988"/>
                  <dgm:constr type="l" for="ch" forName="ParentAccent5" refType="w" fact="0.6343"/>
                  <dgm:constr type="t" for="ch" forName="ParentAccent5" refType="h" fact="0.4506"/>
                  <dgm:constr type="w" for="ch" forName="ParentAccent5" refType="w" fact="0.0469"/>
                  <dgm:constr type="h" for="ch" forName="ParentAccent5" refType="h" fact="0.0988"/>
                  <dgm:constr type="l" for="ch" forName="ParentAccent6" refType="w" fact="0.5076"/>
                  <dgm:constr type="t" for="ch" forName="ParentAccent6" refType="h" fact="0.4012"/>
                  <dgm:constr type="w" for="ch" forName="ParentAccent6" refType="w" fact="0.0939"/>
                  <dgm:constr type="h" for="ch" forName="ParentAccent6" refType="h" fact="0.1976"/>
                  <dgm:constr type="l" for="ch" forName="ParentAccent7" refType="w" fact="0.8766"/>
                  <dgm:constr type="t" for="ch" forName="ParentAccent7" refType="h" fact="0.2465"/>
                  <dgm:constr type="w" for="ch" forName="ParentAccent7" refType="w" fact="0.0469"/>
                  <dgm:constr type="h" for="ch" forName="ParentAccent7" refType="h" fact="0.0988"/>
                  <dgm:constr type="l" for="ch" forName="ParentAccent8" refType="w" fact="0.8766"/>
                  <dgm:constr type="t" for="ch" forName="ParentAccent8" refType="h" fact="0.6562"/>
                  <dgm:constr type="w" for="ch" forName="ParentAccent8" refType="w" fact="0.0469"/>
                  <dgm:constr type="h" for="ch" forName="ParentAccent8" refType="h" fact="0.0988"/>
                  <dgm:constr type="l" for="ch" forName="ParentAccent9" refType="w" fact="0.9185"/>
                  <dgm:constr type="t" for="ch" forName="ParentAccent9" refType="h" fact="0.3353"/>
                  <dgm:constr type="w" for="ch" forName="ParentAccent9" refType="w" fact="0.0469"/>
                  <dgm:constr type="h" for="ch" forName="ParentAccent9" refType="h" fact="0.0988"/>
                  <dgm:constr type="l" for="ch" forName="ParentAccent10" refType="w" fact="0.9213"/>
                  <dgm:constr type="t" for="ch" forName="ParentAccent10" refType="h" fact="0.5679"/>
                  <dgm:constr type="w" for="ch" forName="ParentAccent10" refType="w" fact="0.0469"/>
                  <dgm:constr type="h" for="ch" forName="ParentAccent10" refType="h" fact="0.0988"/>
                </dgm:constrLst>
              </dgm:if>
              <dgm:if name="Name8" axis="ch" ptType="node" func="cnt" op="equ" val="1">
                <dgm:alg type="composite">
                  <dgm:param type="ar" val="3.4411"/>
                </dgm:alg>
                <dgm:constrLst>
                  <dgm:constr type="l" for="ch" forName="Child1Accent1" refType="w" fact="0.284"/>
                  <dgm:constr type="t" for="ch" forName="Child1Accent1" refType="h" fact="0.4012"/>
                  <dgm:constr type="w" for="ch" forName="Child1Accent1" refType="w" fact="0.0574"/>
                  <dgm:constr type="h" for="ch" forName="Child1Accent1" refType="h" fact="0.1976"/>
                  <dgm:constr type="l" for="ch" forName="Child1Accent2" refType="w" fact="0.2272"/>
                  <dgm:constr type="t" for="ch" forName="Child1Accent2" refType="h" fact="0.4506"/>
                  <dgm:constr type="w" for="ch" forName="Child1Accent2" refType="w" fact="0.0287"/>
                  <dgm:constr type="h" for="ch" forName="Child1Accent2" refType="h" fact="0.0988"/>
                  <dgm:constr type="l" for="ch" forName="Child1Accent3" refType="w" fact="0.1705"/>
                  <dgm:constr type="t" for="ch" forName="Child1Accent3" refType="h" fact="0.4506"/>
                  <dgm:constr type="w" for="ch" forName="Child1Accent3" refType="w" fact="0.0287"/>
                  <dgm:constr type="h" for="ch" forName="Child1Accent3" refType="h" fact="0.0988"/>
                  <dgm:constr type="l" for="ch" forName="Child1Accent4" refType="w" fact="0.1137"/>
                  <dgm:constr type="t" for="ch" forName="Child1Accent4" refType="h" fact="0.4506"/>
                  <dgm:constr type="w" for="ch" forName="Child1Accent4" refType="w" fact="0.0287"/>
                  <dgm:constr type="h" for="ch" forName="Child1Accent4" refType="h" fact="0.0988"/>
                  <dgm:constr type="l" for="ch" forName="Child1Accent5" refType="w" fact="0.057"/>
                  <dgm:constr type="t" for="ch" forName="Child1Accent5" refType="h" fact="0.4506"/>
                  <dgm:constr type="w" for="ch" forName="Child1Accent5" refType="w" fact="0.0287"/>
                  <dgm:constr type="h" for="ch" forName="Child1Accent5" refType="h" fact="0.0988"/>
                  <dgm:constr type="l" for="ch" forName="Child1Accent6" refType="w" fact="0.0002"/>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ParentAccent1" refType="w" fact="0.9713"/>
                  <dgm:constr type="t" for="ch" forName="ParentAccent1" refType="h" fact="0.4506"/>
                  <dgm:constr type="w" for="ch" forName="ParentAccent1" refType="w" fact="0.0287"/>
                  <dgm:constr type="h" for="ch" forName="ParentAccent1" refType="h" fact="0.0988"/>
                  <dgm:constr type="l" for="ch" forName="ParentAccent2" refType="w" fact="0.9187"/>
                  <dgm:constr type="t" for="ch" forName="ParentAccent2" refType="h" fact="0.4506"/>
                  <dgm:constr type="w" for="ch" forName="ParentAccent2" refType="w" fact="0.0287"/>
                  <dgm:constr type="h" for="ch" forName="ParentAccent2" refType="h" fact="0.0988"/>
                  <dgm:constr type="l" for="ch" forName="ParentAccent3" refType="w" fact="0.8661"/>
                  <dgm:constr type="t" for="ch" forName="ParentAccent3" refType="h" fact="0.4506"/>
                  <dgm:constr type="w" for="ch" forName="ParentAccent3" refType="w" fact="0.0287"/>
                  <dgm:constr type="h" for="ch" forName="ParentAccent3" refType="h" fact="0.0988"/>
                  <dgm:constr type="l" for="ch" forName="ParentAccent4" refType="w" fact="0.8136"/>
                  <dgm:constr type="t" for="ch" forName="ParentAccent4" refType="h" fact="0.4506"/>
                  <dgm:constr type="w" for="ch" forName="ParentAccent4" refType="w" fact="0.0287"/>
                  <dgm:constr type="h" for="ch" forName="ParentAccent4" refType="h" fact="0.0988"/>
                  <dgm:constr type="l" for="ch" forName="ParentAccent5" refType="w" fact="0.761"/>
                  <dgm:constr type="t" for="ch" forName="ParentAccent5" refType="h" fact="0.4506"/>
                  <dgm:constr type="w" for="ch" forName="ParentAccent5" refType="w" fact="0.0287"/>
                  <dgm:constr type="h" for="ch" forName="ParentAccent5" refType="h" fact="0.0988"/>
                  <dgm:constr type="l" for="ch" forName="ParentAccent6" refType="w" fact="0.6797"/>
                  <dgm:constr type="t" for="ch" forName="ParentAccent6" refType="h" fact="0.4012"/>
                  <dgm:constr type="w" for="ch" forName="ParentAccent6" refType="w" fact="0.0574"/>
                  <dgm:constr type="h" for="ch" forName="ParentAccent6" refType="h" fact="0.1976"/>
                  <dgm:constr type="l" for="ch" forName="ParentAccent7" refType="w" fact="0.9245"/>
                  <dgm:constr type="t" for="ch" forName="ParentAccent7" refType="h" fact="0.2465"/>
                  <dgm:constr type="w" for="ch" forName="ParentAccent7" refType="w" fact="0.0287"/>
                  <dgm:constr type="h" for="ch" forName="ParentAccent7" refType="h" fact="0.0988"/>
                  <dgm:constr type="l" for="ch" forName="ParentAccent8" refType="w" fact="0.9245"/>
                  <dgm:constr type="t" for="ch" forName="ParentAccent8" refType="h" fact="0.6562"/>
                  <dgm:constr type="w" for="ch" forName="ParentAccent8" refType="w" fact="0.0287"/>
                  <dgm:constr type="h" for="ch" forName="ParentAccent8" refType="h" fact="0.0988"/>
                  <dgm:constr type="l" for="ch" forName="ParentAccent9" refType="w" fact="0.9501"/>
                  <dgm:constr type="t" for="ch" forName="ParentAccent9" refType="h" fact="0.3353"/>
                  <dgm:constr type="w" for="ch" forName="ParentAccent9" refType="w" fact="0.0287"/>
                  <dgm:constr type="h" for="ch" forName="ParentAccent9" refType="h" fact="0.0988"/>
                  <dgm:constr type="l" for="ch" forName="ParentAccent10" refType="w" fact="0.9518"/>
                  <dgm:constr type="t" for="ch" forName="ParentAccent10" refType="h" fact="0.5679"/>
                  <dgm:constr type="w" for="ch" forName="ParentAccent10" refType="w" fact="0.0287"/>
                  <dgm:constr type="h" for="ch" forName="ParentAccent10" refType="h" fact="0.0988"/>
                  <dgm:constr type="l" for="ch" forName="Child1" refType="w" fact="0"/>
                  <dgm:constr type="t" for="ch" forName="Child1" refType="h" fact="0.1978"/>
                  <dgm:constr type="w" for="ch" forName="Child1" refType="w" fact="0.2544"/>
                  <dgm:constr type="h" for="ch" forName="Child1" refType="h" fact="0.2541"/>
                  <dgm:constr type="l" for="ch" forName="Parent" refType="w" fact="0.3653"/>
                  <dgm:constr type="t" for="ch" forName="Parent" refType="h" fact="0"/>
                  <dgm:constr type="w" for="ch" forName="Parent" refType="w" fact="0.2906"/>
                  <dgm:constr type="h" for="ch" forName="Parent" refType="h"/>
                </dgm:constrLst>
              </dgm:if>
              <dgm:if name="Name9" axis="ch" ptType="node" func="cnt" op="equ" val="2">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1" refType="w" fact="0.3436"/>
                  <dgm:constr type="t" for="ch" forName="Child2Accent1" refType="h" fact="0.8153"/>
                  <dgm:constr type="w" for="ch" forName="Child2Accent1" refType="w" fact="0.0574"/>
                  <dgm:constr type="h" for="ch" forName="Child2Accent1" refType="h" fact="0.1217"/>
                  <dgm:constr type="l" for="ch" forName="Child2Accent2" refType="w" fact="0.3068"/>
                  <dgm:constr type="t" for="ch" forName="Child2Accent2" refType="h" fact="0.9392"/>
                  <dgm:constr type="w" for="ch" forName="Child2Accent2" refType="w" fact="0.0287"/>
                  <dgm:constr type="h" for="ch" forName="Child2Accent2" refType="h" fact="0.0608"/>
                  <dgm:constr type="l" for="ch" forName="Child2Accent3" refType="w" fact="0.2455"/>
                  <dgm:constr type="t" for="ch" forName="Child2Accent3" refType="h" fact="0.9392"/>
                  <dgm:constr type="w" for="ch" forName="Child2Accent3" refType="w" fact="0.0287"/>
                  <dgm:constr type="h" for="ch" forName="Child2Accent3" refType="h" fact="0.0608"/>
                  <dgm:constr type="l" for="ch" forName="Child2Accent4" refType="w" fact="0.1842"/>
                  <dgm:constr type="t" for="ch" forName="Child2Accent4" refType="h" fact="0.9392"/>
                  <dgm:constr type="w" for="ch" forName="Child2Accent4" refType="w" fact="0.0287"/>
                  <dgm:constr type="h" for="ch" forName="Child2Accent4" refType="h" fact="0.0608"/>
                  <dgm:constr type="l" for="ch" forName="Child2Accent5" refType="w" fact="0.1229"/>
                  <dgm:constr type="t" for="ch" forName="Child2Accent5" refType="h" fact="0.9392"/>
                  <dgm:constr type="w" for="ch" forName="Child2Accent5" refType="w" fact="0.0287"/>
                  <dgm:constr type="h" for="ch" forName="Child2Accent5" refType="h" fact="0.0608"/>
                  <dgm:constr type="l" for="ch" forName="Child2Accent6" refType="w" fact="0.0615"/>
                  <dgm:constr type="t" for="ch" forName="Child2Accent6" refType="h" fact="0.9392"/>
                  <dgm:constr type="w" for="ch" forName="Child2Accent6" refType="w" fact="0.0287"/>
                  <dgm:constr type="h" for="ch" forName="Child2Accent6" refType="h" fact="0.0608"/>
                  <dgm:constr type="l" for="ch" forName="Child2Accent7" refType="w" fact="0.0002"/>
                  <dgm:constr type="t" for="ch" forName="Child2Accent7" refType="h" fact="0.9392"/>
                  <dgm:constr type="w" for="ch" forName="Child2Accent7" refType="w" fact="0.0287"/>
                  <dgm:constr type="h" for="ch" forName="Child2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2" refType="w" fact="0"/>
                  <dgm:constr type="t" for="ch" forName="Child2" refType="h" fact="0.7822"/>
                  <dgm:constr type="w" for="ch" forName="Child2" refType="w" fact="0.336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0" axis="ch" ptType="node" func="cnt" op="equ" val="3">
                <dgm:alg type="composite">
                  <dgm:param type="ar" val="2.1185"/>
                </dgm:alg>
                <dgm:constrLst>
                  <dgm:constr type="l" for="ch" forName="Child1Accent1" refType="w" fact="0.3436"/>
                  <dgm:constr type="t" for="ch" forName="Child1Accent1" refType="h" fact="0.2211"/>
                  <dgm:constr type="w" for="ch" forName="Child1Accent1" refType="w" fact="0.0574"/>
                  <dgm:constr type="h" for="ch" forName="Child1Accent1" refType="h" fact="0.1217"/>
                  <dgm:constr type="l" for="ch" forName="Child1Accent2" refType="w" fact="0.3068"/>
                  <dgm:constr type="t" for="ch" forName="Child1Accent2" refType="h" fact="0.1569"/>
                  <dgm:constr type="w" for="ch" forName="Child1Accent2" refType="w" fact="0.0287"/>
                  <dgm:constr type="h" for="ch" forName="Child1Accent2" refType="h" fact="0.0608"/>
                  <dgm:constr type="l" for="ch" forName="Child1Accent3" refType="w" fact="0.2455"/>
                  <dgm:constr type="t" for="ch" forName="Child1Accent3" refType="h" fact="0.1569"/>
                  <dgm:constr type="w" for="ch" forName="Child1Accent3" refType="w" fact="0.0287"/>
                  <dgm:constr type="h" for="ch" forName="Child1Accent3" refType="h" fact="0.0608"/>
                  <dgm:constr type="l" for="ch" forName="Child1Accent4" refType="w" fact="0.1842"/>
                  <dgm:constr type="t" for="ch" forName="Child1Accent4" refType="h" fact="0.1569"/>
                  <dgm:constr type="w" for="ch" forName="Child1Accent4" refType="w" fact="0.0287"/>
                  <dgm:constr type="h" for="ch" forName="Child1Accent4" refType="h" fact="0.0608"/>
                  <dgm:constr type="l" for="ch" forName="Child1Accent5" refType="w" fact="0.1229"/>
                  <dgm:constr type="t" for="ch" forName="Child1Accent5" refType="h" fact="0.1569"/>
                  <dgm:constr type="w" for="ch" forName="Child1Accent5" refType="w" fact="0.0287"/>
                  <dgm:constr type="h" for="ch" forName="Child1Accent5" refType="h" fact="0.0608"/>
                  <dgm:constr type="l" for="ch" forName="Child2Accent1" refType="w" fact="0.284"/>
                  <dgm:constr type="t" for="ch" forName="Child2Accent1" refType="h" fact="0.5207"/>
                  <dgm:constr type="w" for="ch" forName="Child2Accent1" refType="w" fact="0.0574"/>
                  <dgm:constr type="h" for="ch" forName="Child2Accent1" refType="h" fact="0.1217"/>
                  <dgm:constr type="l" for="ch" forName="Child2Accent2" refType="w" fact="0.2272"/>
                  <dgm:constr type="t" for="ch" forName="Child2Accent2" refType="h" fact="0.5511"/>
                  <dgm:constr type="w" for="ch" forName="Child2Accent2" refType="w" fact="0.0287"/>
                  <dgm:constr type="h" for="ch" forName="Child2Accent2" refType="h" fact="0.0608"/>
                  <dgm:constr type="l" for="ch" forName="Child2Accent3" refType="w" fact="0.1705"/>
                  <dgm:constr type="t" for="ch" forName="Child2Accent3" refType="h" fact="0.5511"/>
                  <dgm:constr type="w" for="ch" forName="Child2Accent3" refType="w" fact="0.0287"/>
                  <dgm:constr type="h" for="ch" forName="Child2Accent3" refType="h" fact="0.0608"/>
                  <dgm:constr type="l" for="ch" forName="Child2Accent4" refType="w" fact="0.1137"/>
                  <dgm:constr type="t" for="ch" forName="Child2Accent4" refType="h" fact="0.5511"/>
                  <dgm:constr type="w" for="ch" forName="Child2Accent4" refType="w" fact="0.0287"/>
                  <dgm:constr type="h" for="ch" forName="Child2Accent4" refType="h" fact="0.0608"/>
                  <dgm:constr type="l" for="ch" forName="Child1Accent6" refType="w" fact="0.0615"/>
                  <dgm:constr type="t" for="ch" forName="Child1Accent6" refType="h" fact="0.1569"/>
                  <dgm:constr type="w" for="ch" forName="Child1Accent6" refType="w" fact="0.0287"/>
                  <dgm:constr type="h" for="ch" forName="Child1Accent6" refType="h" fact="0.0608"/>
                  <dgm:constr type="l" for="ch" forName="Child2Accent5" refType="w" fact="0.057"/>
                  <dgm:constr type="t" for="ch" forName="Child2Accent5" refType="h" fact="0.5511"/>
                  <dgm:constr type="w" for="ch" forName="Child2Accent5" refType="w" fact="0.0287"/>
                  <dgm:constr type="h" for="ch" forName="Child2Accent5" refType="h" fact="0.0608"/>
                  <dgm:constr type="l" for="ch" forName="Child1Accent7" refType="w" fact="0.0002"/>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l" for="ch" forName="Child2Accent6" refType="w" fact="0.0002"/>
                  <dgm:constr type="t" for="ch" forName="Child2Accent6" refType="h" fact="0.5511"/>
                  <dgm:constr type="w" for="ch" forName="Child2Accent6" refType="w" fact="0.0287"/>
                  <dgm:constr type="h" for="ch" forName="Child2Accent6" refType="h" fact="0.0608"/>
                  <dgm:constr type="l" for="ch" forName="Child2Accent7" refType="w" fact="0"/>
                  <dgm:constr type="t" for="ch" forName="Child2Accent7" refType="h" fact="0"/>
                  <dgm:constr type="w" for="ch" forName="Child2Accent7" refType="w" fact="0"/>
                  <dgm:constr type="h" for="ch" forName="Child2Accent7" refType="h" fact="0"/>
                  <dgm:constr type="l" for="ch" forName="Child3Accent1" refType="w" fact="0.3436"/>
                  <dgm:constr type="t" for="ch" forName="Child3Accent1" refType="h" fact="0.8153"/>
                  <dgm:constr type="w" for="ch" forName="Child3Accent1" refType="w" fact="0.0574"/>
                  <dgm:constr type="h" for="ch" forName="Child3Accent1" refType="h" fact="0.1217"/>
                  <dgm:constr type="l" for="ch" forName="Child3Accent2" refType="w" fact="0.3068"/>
                  <dgm:constr type="t" for="ch" forName="Child3Accent2" refType="h" fact="0.9392"/>
                  <dgm:constr type="w" for="ch" forName="Child3Accent2" refType="w" fact="0.0287"/>
                  <dgm:constr type="h" for="ch" forName="Child3Accent2" refType="h" fact="0.0608"/>
                  <dgm:constr type="l" for="ch" forName="Child3Accent3" refType="w" fact="0.2455"/>
                  <dgm:constr type="t" for="ch" forName="Child3Accent3" refType="h" fact="0.9392"/>
                  <dgm:constr type="w" for="ch" forName="Child3Accent3" refType="w" fact="0.0287"/>
                  <dgm:constr type="h" for="ch" forName="Child3Accent3" refType="h" fact="0.0608"/>
                  <dgm:constr type="l" for="ch" forName="Child3Accent4" refType="w" fact="0.1842"/>
                  <dgm:constr type="t" for="ch" forName="Child3Accent4" refType="h" fact="0.9392"/>
                  <dgm:constr type="w" for="ch" forName="Child3Accent4" refType="w" fact="0.0287"/>
                  <dgm:constr type="h" for="ch" forName="Child3Accent4" refType="h" fact="0.0608"/>
                  <dgm:constr type="l" for="ch" forName="Child3Accent5" refType="w" fact="0.1229"/>
                  <dgm:constr type="t" for="ch" forName="Child3Accent5" refType="h" fact="0.9392"/>
                  <dgm:constr type="w" for="ch" forName="Child3Accent5" refType="w" fact="0.0287"/>
                  <dgm:constr type="h" for="ch" forName="Child3Accent5" refType="h" fact="0.0608"/>
                  <dgm:constr type="l" for="ch" forName="Child3Accent6" refType="w" fact="0.0615"/>
                  <dgm:constr type="t" for="ch" forName="Child3Accent6" refType="h" fact="0.9392"/>
                  <dgm:constr type="w" for="ch" forName="Child3Accent6" refType="w" fact="0.0287"/>
                  <dgm:constr type="h" for="ch" forName="Child3Accent6" refType="h" fact="0.0608"/>
                  <dgm:constr type="l" for="ch" forName="Child3Accent7" refType="w" fact="0.0002"/>
                  <dgm:constr type="t" for="ch" forName="Child3Accent7" refType="h" fact="0.9392"/>
                  <dgm:constr type="w" for="ch" forName="Child3Accent7" refType="w" fact="0.0287"/>
                  <dgm:constr type="h" for="ch" forName="Child3Accent7" refType="h" fact="0.0608"/>
                  <dgm:constr type="l" for="ch" forName="ParentAccent1" refType="w" fact="0.9713"/>
                  <dgm:constr type="t" for="ch" forName="ParentAccent1" refType="h" fact="0.5511"/>
                  <dgm:constr type="w" for="ch" forName="ParentAccent1" refType="w" fact="0.0287"/>
                  <dgm:constr type="h" for="ch" forName="ParentAccent1" refType="h" fact="0.0608"/>
                  <dgm:constr type="l" for="ch" forName="ParentAccent2" refType="w" fact="0.9187"/>
                  <dgm:constr type="t" for="ch" forName="ParentAccent2" refType="h" fact="0.5511"/>
                  <dgm:constr type="w" for="ch" forName="ParentAccent2" refType="w" fact="0.0287"/>
                  <dgm:constr type="h" for="ch" forName="ParentAccent2" refType="h" fact="0.0608"/>
                  <dgm:constr type="l" for="ch" forName="ParentAccent3" refType="w" fact="0.8661"/>
                  <dgm:constr type="t" for="ch" forName="ParentAccent3" refType="h" fact="0.5511"/>
                  <dgm:constr type="w" for="ch" forName="ParentAccent3" refType="w" fact="0.0287"/>
                  <dgm:constr type="h" for="ch" forName="ParentAccent3" refType="h" fact="0.0608"/>
                  <dgm:constr type="l" for="ch" forName="ParentAccent4" refType="w" fact="0.8136"/>
                  <dgm:constr type="t" for="ch" forName="ParentAccent4" refType="h" fact="0.5511"/>
                  <dgm:constr type="w" for="ch" forName="ParentAccent4" refType="w" fact="0.0287"/>
                  <dgm:constr type="h" for="ch" forName="ParentAccent4" refType="h" fact="0.0608"/>
                  <dgm:constr type="l" for="ch" forName="ParentAccent5" refType="w" fact="0.761"/>
                  <dgm:constr type="t" for="ch" forName="ParentAccent5" refType="h" fact="0.5511"/>
                  <dgm:constr type="w" for="ch" forName="ParentAccent5" refType="w" fact="0.0287"/>
                  <dgm:constr type="h" for="ch" forName="ParentAccent5" refType="h" fact="0.0608"/>
                  <dgm:constr type="l" for="ch" forName="ParentAccent6" refType="w" fact="0.6797"/>
                  <dgm:constr type="t" for="ch" forName="ParentAccent6" refType="h" fact="0.5207"/>
                  <dgm:constr type="w" for="ch" forName="ParentAccent6" refType="w" fact="0.0574"/>
                  <dgm:constr type="h" for="ch" forName="ParentAccent6" refType="h" fact="0.1217"/>
                  <dgm:constr type="l" for="ch" forName="ParentAccent7" refType="w" fact="0.9245"/>
                  <dgm:constr type="t" for="ch" forName="ParentAccent7" refType="h" fact="0.4255"/>
                  <dgm:constr type="w" for="ch" forName="ParentAccent7" refType="w" fact="0.0287"/>
                  <dgm:constr type="h" for="ch" forName="ParentAccent7" refType="h" fact="0.0608"/>
                  <dgm:constr type="l" for="ch" forName="ParentAccent8" refType="w" fact="0.9245"/>
                  <dgm:constr type="t" for="ch" forName="ParentAccent8" refType="h" fact="0.6776"/>
                  <dgm:constr type="w" for="ch" forName="ParentAccent8" refType="w" fact="0.0287"/>
                  <dgm:constr type="h" for="ch" forName="ParentAccent8" refType="h" fact="0.0608"/>
                  <dgm:constr type="l" for="ch" forName="ParentAccent9" refType="w" fact="0.9501"/>
                  <dgm:constr type="t" for="ch" forName="ParentAccent9" refType="h" fact="0.4801"/>
                  <dgm:constr type="w" for="ch" forName="ParentAccent9" refType="w" fact="0.0287"/>
                  <dgm:constr type="h" for="ch" forName="ParentAccent9" refType="h" fact="0.0608"/>
                  <dgm:constr type="l" for="ch" forName="ParentAccent10" refType="w" fact="0.9518"/>
                  <dgm:constr type="t" for="ch" forName="ParentAccent10" refType="h" fact="0.6233"/>
                  <dgm:constr type="w" for="ch" forName="ParentAccent10" refType="w" fact="0.0287"/>
                  <dgm:constr type="h" for="ch" forName="ParentAccent10" refType="h" fact="0.0608"/>
                  <dgm:constr type="l" for="ch" forName="Child3" refType="w" fact="0"/>
                  <dgm:constr type="t" for="ch" forName="Child3" refType="h" fact="0.7822"/>
                  <dgm:constr type="w" for="ch" forName="Child3" refType="w" fact="0.3364"/>
                  <dgm:constr type="h" for="ch" forName="Child3" refType="h" fact="0.1564"/>
                  <dgm:constr type="l" for="ch" forName="Child2" refType="w" fact="0"/>
                  <dgm:constr type="t" for="ch" forName="Child2" refType="h" fact="0.3955"/>
                  <dgm:constr type="w" for="ch" forName="Child2" refType="w" fact="0.2544"/>
                  <dgm:constr type="h" for="ch" forName="Child2" refType="h" fact="0.1564"/>
                  <dgm:constr type="l" for="ch" forName="Child1" refType="w" fact="0"/>
                  <dgm:constr type="t" for="ch" forName="Child1" refType="h" fact="0"/>
                  <dgm:constr type="w" for="ch" forName="Child1" refType="w" fact="0.3364"/>
                  <dgm:constr type="h" for="ch" forName="Child1" refType="h" fact="0.1564"/>
                  <dgm:constr type="l" for="ch" forName="Parent" refType="w" fact="0.3653"/>
                  <dgm:constr type="t" for="ch" forName="Parent" refType="h" fact="0.2737"/>
                  <dgm:constr type="w" for="ch" forName="Parent" refType="w" fact="0.2906"/>
                  <dgm:constr type="h" for="ch" forName="Parent" refType="h" fact="0.6157"/>
                </dgm:constrLst>
              </dgm:if>
              <dgm:if name="Name11" axis="ch" ptType="node" func="cnt" op="equ" val="4">
                <dgm:alg type="composite">
                  <dgm:param type="ar" val="1.8304"/>
                </dgm:alg>
                <dgm:constrLst>
                  <dgm:constr type="l" for="ch" forName="Parent" refType="w" fact="0.3771"/>
                  <dgm:constr type="t" for="ch" forName="Parent" refType="h" fact="0.2946"/>
                  <dgm:constr type="w" for="ch" forName="Parent" refType="w" fact="0.2862"/>
                  <dgm:constr type="h" for="ch" forName="Parent" refType="h" fact="0.5239"/>
                  <dgm:constr type="l" for="ch" forName="Child1Accent1" refType="w" fact="0.3904"/>
                  <dgm:constr type="t" for="ch" forName="Child1Accent1" refType="h" fact="0.2104"/>
                  <dgm:constr type="w" for="ch" forName="Child1Accent1" refType="w" fact="0.0566"/>
                  <dgm:constr type="h" for="ch" forName="Child1Accent1" refType="h" fact="0.1035"/>
                  <dgm:constr type="l" for="ch" forName="Child1Accent3" refType="w" fact="0.3001"/>
                  <dgm:constr type="t" for="ch" forName="Child1Accent3" refType="h" fact="0.128"/>
                  <dgm:constr type="w" for="ch" forName="Child1Accent3" refType="w" fact="0.0283"/>
                  <dgm:constr type="h" for="ch" forName="Child1Accent3" refType="h" fact="0.0518"/>
                  <dgm:constr type="l" for="ch" forName="Child1Accent4" refType="w" fact="0.2418"/>
                  <dgm:constr type="t" for="ch" forName="Child1Accent4" refType="h" fact="0.128"/>
                  <dgm:constr type="w" for="ch" forName="Child1Accent4" refType="w" fact="0.0283"/>
                  <dgm:constr type="h" for="ch" forName="Child1Accent4" refType="h" fact="0.0518"/>
                  <dgm:constr type="l" for="ch" forName="Child1Accent5" refType="w" fact="0.1835"/>
                  <dgm:constr type="t" for="ch" forName="Child1Accent5" refType="h" fact="0.128"/>
                  <dgm:constr type="w" for="ch" forName="Child1Accent5" refType="w" fact="0.0283"/>
                  <dgm:constr type="h" for="ch" forName="Child1Accent5" refType="h" fact="0.0518"/>
                  <dgm:constr type="l" for="ch" forName="Child1Accent6" refType="w" fact="0.1252"/>
                  <dgm:constr type="t" for="ch" forName="Child1Accent6" refType="h" fact="0.128"/>
                  <dgm:constr type="w" for="ch" forName="Child1Accent6" refType="w" fact="0.0283"/>
                  <dgm:constr type="h" for="ch" forName="Child1Accent6" refType="h" fact="0.0518"/>
                  <dgm:constr type="l" for="ch" forName="Child3Accent1" refType="w" fact="0.3158"/>
                  <dgm:constr type="t" for="ch" forName="Child3Accent1" refType="h" fact="0.6212"/>
                  <dgm:constr type="w" for="ch" forName="Child3Accent1" refType="w" fact="0.0566"/>
                  <dgm:constr type="h" for="ch" forName="Child3Accent1" refType="h" fact="0.1035"/>
                  <dgm:constr type="l" for="ch" forName="Child3Accent2" refType="w" fact="0.2689"/>
                  <dgm:constr type="t" for="ch" forName="Child3Accent2" refType="h" fact="0.6828"/>
                  <dgm:constr type="w" for="ch" forName="Child3Accent2" refType="w" fact="0.0283"/>
                  <dgm:constr type="h" for="ch" forName="Child3Accent2" refType="h" fact="0.0518"/>
                  <dgm:constr type="l" for="ch" forName="Child3Accent4" refType="w" fact="0.1614"/>
                  <dgm:constr type="t" for="ch" forName="Child3Accent4" refType="h" fact="0.6828"/>
                  <dgm:constr type="w" for="ch" forName="Child3Accent4" refType="w" fact="0.0283"/>
                  <dgm:constr type="h" for="ch" forName="Child3Accent4" refType="h" fact="0.0518"/>
                  <dgm:constr type="l" for="ch" forName="Child3Accent5" refType="w" fact="0.1077"/>
                  <dgm:constr type="t" for="ch" forName="Child3Accent5" refType="h" fact="0.6828"/>
                  <dgm:constr type="w" for="ch" forName="Child3Accent5" refType="w" fact="0.0283"/>
                  <dgm:constr type="h" for="ch" forName="Child3Accent5" refType="h" fact="0.0518"/>
                  <dgm:constr type="l" for="ch" forName="Child1Accent7" refType="w" fact="0.0668"/>
                  <dgm:constr type="t" for="ch" forName="Child1Accent7" refType="h" fact="0.128"/>
                  <dgm:constr type="w" for="ch" forName="Child1Accent7" refType="w" fact="0.0283"/>
                  <dgm:constr type="h" for="ch" forName="Child1Accent7" refType="h" fact="0.0518"/>
                  <dgm:constr type="l" for="ch" forName="Child3Accent6" refType="w" fact="0.0539"/>
                  <dgm:constr type="t" for="ch" forName="Child3Accent6" refType="h" fact="0.6828"/>
                  <dgm:constr type="w" for="ch" forName="Child3Accent6" refType="w" fact="0.0283"/>
                  <dgm:constr type="h" for="ch" forName="Child3Accent6" refType="h" fact="0.0518"/>
                  <dgm:constr type="l" for="ch" forName="Child1Accent8" refType="w" fact="0.0085"/>
                  <dgm:constr type="t" for="ch" forName="Child1Accent8" refType="h" fact="0.128"/>
                  <dgm:constr type="w" for="ch" forName="Child1Accent8" refType="w" fact="0.0283"/>
                  <dgm:constr type="h" for="ch" forName="Child1Accent8" refType="h" fact="0.0518"/>
                  <dgm:constr type="l" for="ch" forName="Child1Accent9" refType="w" fact="0"/>
                  <dgm:constr type="t" for="ch" forName="Child1Accent9" refType="h" fact="0"/>
                  <dgm:constr type="w" for="ch" forName="Child1Accent9" refType="w" fact="0"/>
                  <dgm:constr type="h" for="ch" forName="Child1Accent9" refType="h" fact="0"/>
                  <dgm:constr type="l" for="ch" forName="Child3Accent7" refType="w" fact="0.0002"/>
                  <dgm:constr type="t" for="ch" forName="Child3Accent7" refType="h" fact="0.6828"/>
                  <dgm:constr type="w" for="ch" forName="Child3Accent7" refType="w" fact="0.0283"/>
                  <dgm:constr type="h" for="ch" forName="Child3Accent7" refType="h" fact="0.0518"/>
                  <dgm:constr type="l" for="ch" forName="Child4Accent1" refType="w" fact="0.3904"/>
                  <dgm:constr type="t" for="ch" forName="Child4Accent1" refType="h" fact="0.8"/>
                  <dgm:constr type="w" for="ch" forName="Child4Accent1" refType="w" fact="0.0566"/>
                  <dgm:constr type="h" for="ch" forName="Child4Accent1" refType="h" fact="0.1035"/>
                  <dgm:constr type="l" for="ch" forName="Child4Accent3" refType="w" fact="0.2998"/>
                  <dgm:constr type="t" for="ch" forName="Child4Accent3" refType="h" fact="0.9482"/>
                  <dgm:constr type="w" for="ch" forName="Child4Accent3" refType="w" fact="0.0283"/>
                  <dgm:constr type="h" for="ch" forName="Child4Accent3" refType="h" fact="0.0518"/>
                  <dgm:constr type="l" for="ch" forName="Child4Accent4" refType="w" fact="0.2415"/>
                  <dgm:constr type="t" for="ch" forName="Child4Accent4" refType="h" fact="0.9482"/>
                  <dgm:constr type="w" for="ch" forName="Child4Accent4" refType="w" fact="0.0283"/>
                  <dgm:constr type="h" for="ch" forName="Child4Accent4" refType="h" fact="0.0518"/>
                  <dgm:constr type="l" for="ch" forName="Child4Accent5" refType="w" fact="0.1833"/>
                  <dgm:constr type="t" for="ch" forName="Child4Accent5" refType="h" fact="0.9482"/>
                  <dgm:constr type="w" for="ch" forName="Child4Accent5" refType="w" fact="0.0283"/>
                  <dgm:constr type="h" for="ch" forName="Child4Accent5" refType="h" fact="0.0518"/>
                  <dgm:constr type="l" for="ch" forName="Child4Accent6" refType="w" fact="0.1251"/>
                  <dgm:constr type="t" for="ch" forName="Child4Accent6" refType="h" fact="0.9482"/>
                  <dgm:constr type="w" for="ch" forName="Child4Accent6" refType="w" fact="0.0283"/>
                  <dgm:constr type="h" for="ch" forName="Child4Accent6" refType="h" fact="0.0518"/>
                  <dgm:constr type="l" for="ch" forName="Child4Accent7" refType="w" fact="0.0668"/>
                  <dgm:constr type="t" for="ch" forName="Child4Accent7" refType="h" fact="0.9482"/>
                  <dgm:constr type="w" for="ch" forName="Child4Accent7" refType="w" fact="0.0283"/>
                  <dgm:constr type="h" for="ch" forName="Child4Accent7" refType="h" fact="0.0518"/>
                  <dgm:constr type="l" for="ch" forName="Child4Accent8" refType="w" fact="0.0086"/>
                  <dgm:constr type="t" for="ch" forName="Child4Accent8" refType="h" fact="0.9482"/>
                  <dgm:constr type="w" for="ch" forName="Child4Accent8" refType="w" fact="0.0283"/>
                  <dgm:constr type="h" for="ch" forName="Child4Accent8" refType="h" fact="0.0518"/>
                  <dgm:constr type="l" for="ch" forName="Child2Accent1" refType="w" fact="0.3158"/>
                  <dgm:constr type="t" for="ch" forName="Child2Accent1" refType="h" fact="0.3725"/>
                  <dgm:constr type="w" for="ch" forName="Child2Accent1" refType="w" fact="0.0566"/>
                  <dgm:constr type="h" for="ch" forName="Child2Accent1" refType="h" fact="0.1035"/>
                  <dgm:constr type="l" for="ch" forName="Child4Accent2" refType="w" fact="0.358"/>
                  <dgm:constr type="t" for="ch" forName="Child4Accent2" refType="h" fact="0.8993"/>
                  <dgm:constr type="w" for="ch" forName="Child4Accent2" refType="w" fact="0.0283"/>
                  <dgm:constr type="h" for="ch" forName="Child4Accent2" refType="h" fact="0.0518"/>
                  <dgm:constr type="l" for="ch" forName="Child1Accent2" refType="w" fact="0.3585"/>
                  <dgm:constr type="t" for="ch" forName="Child1Accent2" refType="h" fact="0.162"/>
                  <dgm:constr type="w" for="ch" forName="Child1Accent2" refType="w" fact="0.0283"/>
                  <dgm:constr type="h" for="ch" forName="Child1Accent2" refType="h" fact="0.0518"/>
                  <dgm:constr type="l" for="ch" forName="Child3Accent3" refType="w" fact="0.2151"/>
                  <dgm:constr type="t" for="ch" forName="Child3Accent3" refType="h" fact="0.6828"/>
                  <dgm:constr type="w" for="ch" forName="Child3Accent3" refType="w" fact="0.0283"/>
                  <dgm:constr type="h" for="ch" forName="Child3Accent3" refType="h" fact="0.0518"/>
                  <dgm:constr type="l" for="ch" forName="Child2Accent2" refType="w" fact="0.2689"/>
                  <dgm:constr type="t" for="ch" forName="Child2Accent2" refType="h" fact="0.3937"/>
                  <dgm:constr type="w" for="ch" forName="Child2Accent2" refType="w" fact="0.0283"/>
                  <dgm:constr type="h" for="ch" forName="Child2Accent2" refType="h" fact="0.0518"/>
                  <dgm:constr type="l" for="ch" forName="Child2Accent4" refType="w" fact="0.1614"/>
                  <dgm:constr type="t" for="ch" forName="Child2Accent4" refType="h" fact="0.3937"/>
                  <dgm:constr type="w" for="ch" forName="Child2Accent4" refType="w" fact="0.0283"/>
                  <dgm:constr type="h" for="ch" forName="Child2Accent4" refType="h" fact="0.0518"/>
                  <dgm:constr type="l" for="ch" forName="Child2Accent5" refType="w" fact="0.1077"/>
                  <dgm:constr type="t" for="ch" forName="Child2Accent5" refType="h" fact="0.3937"/>
                  <dgm:constr type="w" for="ch" forName="Child2Accent5" refType="w" fact="0.0283"/>
                  <dgm:constr type="h" for="ch" forName="Child2Accent5" refType="h" fact="0.0518"/>
                  <dgm:constr type="l" for="ch" forName="Child2Accent6" refType="w" fact="0.0539"/>
                  <dgm:constr type="t" for="ch" forName="Child2Accent6" refType="h" fact="0.3937"/>
                  <dgm:constr type="w" for="ch" forName="Child2Accent6" refType="w" fact="0.0283"/>
                  <dgm:constr type="h" for="ch" forName="Child2Accent6" refType="h" fact="0.0518"/>
                  <dgm:constr type="l" for="ch" forName="Child2Accent7" refType="w" fact="0.0002"/>
                  <dgm:constr type="t" for="ch" forName="Child2Accent7" refType="h" fact="0.3937"/>
                  <dgm:constr type="w" for="ch" forName="Child2Accent7" refType="w" fact="0.0283"/>
                  <dgm:constr type="h" for="ch" forName="Child2Accent7" refType="h" fact="0.0518"/>
                  <dgm:constr type="l" for="ch" forName="Child2Accent3" refType="w" fact="0.2151"/>
                  <dgm:constr type="t" for="ch" forName="Child2Accent3" refType="h" fact="0.3937"/>
                  <dgm:constr type="w" for="ch" forName="Child2Accent3" refType="w" fact="0.0283"/>
                  <dgm:constr type="h" for="ch" forName="Child2Accent3" refType="h" fact="0.0518"/>
                  <dgm:constr type="l" for="ch" forName="ParentAccent1" refType="w" fact="0.9717"/>
                  <dgm:constr type="t" for="ch" forName="ParentAccent1" refType="h" fact="0.5316"/>
                  <dgm:constr type="w" for="ch" forName="ParentAccent1" refType="w" fact="0.0283"/>
                  <dgm:constr type="h" for="ch" forName="ParentAccent1" refType="h" fact="0.0518"/>
                  <dgm:constr type="l" for="ch" forName="ParentAccent2" refType="w" fact="0.9199"/>
                  <dgm:constr type="t" for="ch" forName="ParentAccent2" refType="h" fact="0.5316"/>
                  <dgm:constr type="w" for="ch" forName="ParentAccent2" refType="w" fact="0.0283"/>
                  <dgm:constr type="h" for="ch" forName="ParentAccent2" refType="h" fact="0.0518"/>
                  <dgm:constr type="l" for="ch" forName="ParentAccent3" refType="w" fact="0.8682"/>
                  <dgm:constr type="t" for="ch" forName="ParentAccent3" refType="h" fact="0.5316"/>
                  <dgm:constr type="w" for="ch" forName="ParentAccent3" refType="w" fact="0.0283"/>
                  <dgm:constr type="h" for="ch" forName="ParentAccent3" refType="h" fact="0.0518"/>
                  <dgm:constr type="l" for="ch" forName="ParentAccent4" refType="w" fact="0.8164"/>
                  <dgm:constr type="t" for="ch" forName="ParentAccent4" refType="h" fact="0.5316"/>
                  <dgm:constr type="w" for="ch" forName="ParentAccent4" refType="w" fact="0.0283"/>
                  <dgm:constr type="h" for="ch" forName="ParentAccent4" refType="h" fact="0.0518"/>
                  <dgm:constr type="l" for="ch" forName="ParentAccent5" refType="w" fact="0.7646"/>
                  <dgm:constr type="t" for="ch" forName="ParentAccent5" refType="h" fact="0.5316"/>
                  <dgm:constr type="w" for="ch" forName="ParentAccent5" refType="w" fact="0.0283"/>
                  <dgm:constr type="h" for="ch" forName="ParentAccent5" refType="h" fact="0.0518"/>
                  <dgm:constr type="l" for="ch" forName="ParentAccent6" refType="w" fact="0.6846"/>
                  <dgm:constr type="t" for="ch" forName="ParentAccent6" refType="h" fact="0.5057"/>
                  <dgm:constr type="w" for="ch" forName="ParentAccent6" refType="w" fact="0.0566"/>
                  <dgm:constr type="h" for="ch" forName="ParentAccent6" refType="h" fact="0.1035"/>
                  <dgm:constr type="l" for="ch" forName="ParentAccent7" refType="w" fact="0.9256"/>
                  <dgm:constr type="t" for="ch" forName="ParentAccent7" refType="h" fact="0.4247"/>
                  <dgm:constr type="w" for="ch" forName="ParentAccent7" refType="w" fact="0.0283"/>
                  <dgm:constr type="h" for="ch" forName="ParentAccent7" refType="h" fact="0.0518"/>
                  <dgm:constr type="l" for="ch" forName="ParentAccent8" refType="w" fact="0.9256"/>
                  <dgm:constr type="t" for="ch" forName="ParentAccent8" refType="h" fact="0.6392"/>
                  <dgm:constr type="w" for="ch" forName="ParentAccent8" refType="w" fact="0.0283"/>
                  <dgm:constr type="h" for="ch" forName="ParentAccent8" refType="h" fact="0.0518"/>
                  <dgm:constr type="l" for="ch" forName="ParentAccent9" refType="w" fact="0.9509"/>
                  <dgm:constr type="t" for="ch" forName="ParentAccent9" refType="h" fact="0.4712"/>
                  <dgm:constr type="w" for="ch" forName="ParentAccent9" refType="w" fact="0.0283"/>
                  <dgm:constr type="h" for="ch" forName="ParentAccent9" refType="h" fact="0.0518"/>
                  <dgm:constr type="l" for="ch" forName="ParentAccent10" refType="w" fact="0.9525"/>
                  <dgm:constr type="t" for="ch" forName="ParentAccent10" refType="h" fact="0.593"/>
                  <dgm:constr type="w" for="ch" forName="ParentAccent10" refType="w" fact="0.0283"/>
                  <dgm:constr type="h" for="ch" forName="ParentAccent10" refType="h" fact="0.0518"/>
                  <dgm:constr type="l" for="ch" forName="Child4" refType="w" fact="0.0081"/>
                  <dgm:constr type="t" for="ch" forName="Child4" refType="h" fact="0.8184"/>
                  <dgm:constr type="w" for="ch" forName="Child4" refType="w" fact="0.3192"/>
                  <dgm:constr type="h" for="ch" forName="Child4" refType="h" fact="0.1294"/>
                  <dgm:constr type="l" for="ch" forName="Child3" refType="w" fact="0"/>
                  <dgm:constr type="t" for="ch" forName="Child3" refType="h" fact="0.5547"/>
                  <dgm:constr type="w" for="ch" forName="Child3" refType="w" fact="0.297"/>
                  <dgm:constr type="h" for="ch" forName="Child3" refType="h" fact="0.1294"/>
                  <dgm:constr type="l" for="ch" forName="Child2" refType="w" fact="0"/>
                  <dgm:constr type="t" for="ch" forName="Child2" refType="h" fact="0.2662"/>
                  <dgm:constr type="w" for="ch" forName="Child2" refType="w" fact="0.297"/>
                  <dgm:constr type="h" for="ch" forName="Child2" refType="h" fact="0.1294"/>
                  <dgm:constr type="l" for="ch" forName="Child1" refType="w" fact="0.0081"/>
                  <dgm:constr type="t" for="ch" forName="Child1" refType="h" fact="0"/>
                  <dgm:constr type="w" for="ch" forName="Child1" refType="w" fact="0.3192"/>
                  <dgm:constr type="h" for="ch" forName="Child1" refType="h" fact="0.1294"/>
                </dgm:constrLst>
              </dgm:if>
              <dgm:else name="Name12">
                <dgm:alg type="composite">
                  <dgm:param type="ar" val="1.3278"/>
                </dgm:alg>
                <dgm:constrLst>
                  <dgm:constr type="l" for="ch" forName="Child2Accent1" refType="w" fact="0.3436"/>
                  <dgm:constr type="t" for="ch" forName="Child2Accent1" refType="h" fact="0.3184"/>
                  <dgm:constr type="w" for="ch" forName="Child2Accent1" refType="w" fact="0.0574"/>
                  <dgm:constr type="h" for="ch" forName="Child2Accent1" refType="h" fact="0.0763"/>
                  <dgm:constr type="l" for="ch" forName="Child2Accent2" refType="w" fact="0.3068"/>
                  <dgm:constr type="t" for="ch" forName="Child2Accent2" refType="h" fact="0.2781"/>
                  <dgm:constr type="w" for="ch" forName="Child2Accent2" refType="w" fact="0.0287"/>
                  <dgm:constr type="h" for="ch" forName="Child2Accent2" refType="h" fact="0.0381"/>
                  <dgm:constr type="l" for="ch" forName="Child2Accent3" refType="w" fact="0.2455"/>
                  <dgm:constr type="t" for="ch" forName="Child2Accent3" refType="h" fact="0.2781"/>
                  <dgm:constr type="w" for="ch" forName="Child2Accent3" refType="w" fact="0.0287"/>
                  <dgm:constr type="h" for="ch" forName="Child2Accent3" refType="h" fact="0.0381"/>
                  <dgm:constr type="l" for="ch" forName="Child2Accent4" refType="w" fact="0.1842"/>
                  <dgm:constr type="t" for="ch" forName="Child2Accent4" refType="h" fact="0.2781"/>
                  <dgm:constr type="w" for="ch" forName="Child2Accent4" refType="w" fact="0.0287"/>
                  <dgm:constr type="h" for="ch" forName="Child2Accent4" refType="h" fact="0.0381"/>
                  <dgm:constr type="l" for="ch" forName="Child2Accent5" refType="w" fact="0.1229"/>
                  <dgm:constr type="t" for="ch" forName="Child2Accent5" refType="h" fact="0.2781"/>
                  <dgm:constr type="w" for="ch" forName="Child2Accent5" refType="w" fact="0.0287"/>
                  <dgm:constr type="h" for="ch" forName="Child2Accent5" refType="h" fact="0.0381"/>
                  <dgm:constr type="l" for="ch" forName="Child3Accent1" refType="w" fact="0.284"/>
                  <dgm:constr type="t" for="ch" forName="Child3Accent1" refType="h" fact="0.5061"/>
                  <dgm:constr type="w" for="ch" forName="Child3Accent1" refType="w" fact="0.0574"/>
                  <dgm:constr type="h" for="ch" forName="Child3Accent1" refType="h" fact="0.0763"/>
                  <dgm:constr type="l" for="ch" forName="Child3Accent2" refType="w" fact="0.2272"/>
                  <dgm:constr type="t" for="ch" forName="Child3Accent2" refType="h" fact="0.5252"/>
                  <dgm:constr type="w" for="ch" forName="Child3Accent2" refType="w" fact="0.0287"/>
                  <dgm:constr type="h" for="ch" forName="Child3Accent2" refType="h" fact="0.0381"/>
                  <dgm:constr type="l" for="ch" forName="Child3Accent3" refType="w" fact="0.1705"/>
                  <dgm:constr type="t" for="ch" forName="Child3Accent3" refType="h" fact="0.5252"/>
                  <dgm:constr type="w" for="ch" forName="Child3Accent3" refType="w" fact="0.0287"/>
                  <dgm:constr type="h" for="ch" forName="Child3Accent3" refType="h" fact="0.0381"/>
                  <dgm:constr type="l" for="ch" forName="Child3Accent4" refType="w" fact="0.1137"/>
                  <dgm:constr type="t" for="ch" forName="Child3Accent4" refType="h" fact="0.5252"/>
                  <dgm:constr type="w" for="ch" forName="Child3Accent4" refType="w" fact="0.0287"/>
                  <dgm:constr type="h" for="ch" forName="Child3Accent4" refType="h" fact="0.0381"/>
                  <dgm:constr type="l" for="ch" forName="Child2Accent6" refType="w" fact="0.0615"/>
                  <dgm:constr type="t" for="ch" forName="Child2Accent6" refType="h" fact="0.2781"/>
                  <dgm:constr type="w" for="ch" forName="Child2Accent6" refType="w" fact="0.0287"/>
                  <dgm:constr type="h" for="ch" forName="Child2Accent6" refType="h" fact="0.0381"/>
                  <dgm:constr type="l" for="ch" forName="Child3Accent5" refType="w" fact="0.057"/>
                  <dgm:constr type="t" for="ch" forName="Child3Accent5" refType="h" fact="0.5252"/>
                  <dgm:constr type="w" for="ch" forName="Child3Accent5" refType="w" fact="0.0287"/>
                  <dgm:constr type="h" for="ch" forName="Child3Accent5" refType="h" fact="0.0381"/>
                  <dgm:constr type="l" for="ch" forName="Child2Accent7" refType="w" fact="0.0002"/>
                  <dgm:constr type="t" for="ch" forName="Child2Accent7" refType="h" fact="0.2781"/>
                  <dgm:constr type="w" for="ch" forName="Child2Accent7" refType="w" fact="0.0287"/>
                  <dgm:constr type="h" for="ch" forName="Child2Accent7" refType="h" fact="0.0381"/>
                  <dgm:constr type="l" for="ch" forName="Child3Accent6" refType="w" fact="0.0002"/>
                  <dgm:constr type="t" for="ch" forName="Child3Accent6" refType="h" fact="0.5252"/>
                  <dgm:constr type="w" for="ch" forName="Child3Accent6" refType="w" fact="0.0287"/>
                  <dgm:constr type="h" for="ch" forName="Child3Accent6" refType="h" fact="0.0381"/>
                  <dgm:constr type="l" for="ch" forName="Child3Accent7" refType="w" fact="0"/>
                  <dgm:constr type="t" for="ch" forName="Child3Accent7" refType="h" fact="0"/>
                  <dgm:constr type="w" for="ch" forName="Child3Accent7" refType="w" fact="0"/>
                  <dgm:constr type="h" for="ch" forName="Child3Accent7" refType="h" fact="0"/>
                  <dgm:constr type="l" for="ch" forName="Child4Accent1" refType="w" fact="0.3436"/>
                  <dgm:constr type="t" for="ch" forName="Child4Accent1" refType="h" fact="0.6908"/>
                  <dgm:constr type="w" for="ch" forName="Child4Accent1" refType="w" fact="0.0574"/>
                  <dgm:constr type="h" for="ch" forName="Child4Accent1" refType="h" fact="0.0763"/>
                  <dgm:constr type="l" for="ch" forName="Child4Accent2" refType="w" fact="0.3068"/>
                  <dgm:constr type="t" for="ch" forName="Child4Accent2" refType="h" fact="0.7684"/>
                  <dgm:constr type="w" for="ch" forName="Child4Accent2" refType="w" fact="0.0287"/>
                  <dgm:constr type="h" for="ch" forName="Child4Accent2" refType="h" fact="0.0381"/>
                  <dgm:constr type="l" for="ch" forName="Child4Accent3" refType="w" fact="0.2455"/>
                  <dgm:constr type="t" for="ch" forName="Child4Accent3" refType="h" fact="0.7684"/>
                  <dgm:constr type="w" for="ch" forName="Child4Accent3" refType="w" fact="0.0287"/>
                  <dgm:constr type="h" for="ch" forName="Child4Accent3" refType="h" fact="0.0381"/>
                  <dgm:constr type="l" for="ch" forName="Child4Accent4" refType="w" fact="0.1842"/>
                  <dgm:constr type="t" for="ch" forName="Child4Accent4" refType="h" fact="0.7684"/>
                  <dgm:constr type="w" for="ch" forName="Child4Accent4" refType="w" fact="0.0287"/>
                  <dgm:constr type="h" for="ch" forName="Child4Accent4" refType="h" fact="0.0381"/>
                  <dgm:constr type="l" for="ch" forName="Child4Accent5" refType="w" fact="0.1229"/>
                  <dgm:constr type="t" for="ch" forName="Child4Accent5" refType="h" fact="0.7684"/>
                  <dgm:constr type="w" for="ch" forName="Child4Accent5" refType="w" fact="0.0287"/>
                  <dgm:constr type="h" for="ch" forName="Child4Accent5" refType="h" fact="0.0381"/>
                  <dgm:constr type="l" for="ch" forName="Child4Accent6" refType="w" fact="0.0615"/>
                  <dgm:constr type="t" for="ch" forName="Child4Accent6" refType="h" fact="0.7684"/>
                  <dgm:constr type="w" for="ch" forName="Child4Accent6" refType="w" fact="0.0287"/>
                  <dgm:constr type="h" for="ch" forName="Child4Accent6" refType="h" fact="0.0381"/>
                  <dgm:constr type="l" for="ch" forName="Child4Accent7" refType="w" fact="0.0002"/>
                  <dgm:constr type="t" for="ch" forName="Child4Accent7" refType="h" fact="0.7684"/>
                  <dgm:constr type="w" for="ch" forName="Child4Accent7" refType="w" fact="0.0287"/>
                  <dgm:constr type="h" for="ch" forName="Child4Accent7" refType="h" fact="0.0381"/>
                  <dgm:constr type="l" for="ch" forName="Child4Accent8" refType="w" fact="0"/>
                  <dgm:constr type="t" for="ch" forName="Child4Accent8" refType="h" fact="0"/>
                  <dgm:constr type="w" for="ch" forName="Child4Accent8" refType="w" fact="0"/>
                  <dgm:constr type="h" for="ch" forName="Child4Accent8" refType="h" fact="0"/>
                  <dgm:constr type="l" for="ch" forName="ParentAccent1" refType="w" fact="0.9713"/>
                  <dgm:constr type="t" for="ch" forName="ParentAccent1" refType="h" fact="0.5252"/>
                  <dgm:constr type="w" for="ch" forName="ParentAccent1" refType="w" fact="0.0287"/>
                  <dgm:constr type="h" for="ch" forName="ParentAccent1" refType="h" fact="0.0381"/>
                  <dgm:constr type="l" for="ch" forName="ParentAccent2" refType="w" fact="0.9187"/>
                  <dgm:constr type="t" for="ch" forName="ParentAccent2" refType="h" fact="0.5252"/>
                  <dgm:constr type="w" for="ch" forName="ParentAccent2" refType="w" fact="0.0287"/>
                  <dgm:constr type="h" for="ch" forName="ParentAccent2" refType="h" fact="0.0381"/>
                  <dgm:constr type="l" for="ch" forName="ParentAccent3" refType="w" fact="0.8661"/>
                  <dgm:constr type="t" for="ch" forName="ParentAccent3" refType="h" fact="0.5252"/>
                  <dgm:constr type="w" for="ch" forName="ParentAccent3" refType="w" fact="0.0287"/>
                  <dgm:constr type="h" for="ch" forName="ParentAccent3" refType="h" fact="0.0381"/>
                  <dgm:constr type="l" for="ch" forName="ParentAccent4" refType="w" fact="0.8136"/>
                  <dgm:constr type="t" for="ch" forName="ParentAccent4" refType="h" fact="0.5252"/>
                  <dgm:constr type="w" for="ch" forName="ParentAccent4" refType="w" fact="0.0287"/>
                  <dgm:constr type="h" for="ch" forName="ParentAccent4" refType="h" fact="0.0381"/>
                  <dgm:constr type="l" for="ch" forName="ParentAccent5" refType="w" fact="0.761"/>
                  <dgm:constr type="t" for="ch" forName="ParentAccent5" refType="h" fact="0.5252"/>
                  <dgm:constr type="w" for="ch" forName="ParentAccent5" refType="w" fact="0.0287"/>
                  <dgm:constr type="h" for="ch" forName="ParentAccent5" refType="h" fact="0.0381"/>
                  <dgm:constr type="l" for="ch" forName="ParentAccent6" refType="w" fact="0.6797"/>
                  <dgm:constr type="t" for="ch" forName="ParentAccent6" refType="h" fact="0.5061"/>
                  <dgm:constr type="w" for="ch" forName="ParentAccent6" refType="w" fact="0.0574"/>
                  <dgm:constr type="h" for="ch" forName="ParentAccent6" refType="h" fact="0.0763"/>
                  <dgm:constr type="l" for="ch" forName="ParentAccent7" refType="w" fact="0.9245"/>
                  <dgm:constr type="t" for="ch" forName="ParentAccent7" refType="h" fact="0.4464"/>
                  <dgm:constr type="w" for="ch" forName="ParentAccent7" refType="w" fact="0.0287"/>
                  <dgm:constr type="h" for="ch" forName="ParentAccent7" refType="h" fact="0.0381"/>
                  <dgm:constr type="l" for="ch" forName="ParentAccent8" refType="w" fact="0.9245"/>
                  <dgm:constr type="t" for="ch" forName="ParentAccent8" refType="h" fact="0.6045"/>
                  <dgm:constr type="w" for="ch" forName="ParentAccent8" refType="w" fact="0.0287"/>
                  <dgm:constr type="h" for="ch" forName="ParentAccent8" refType="h" fact="0.0381"/>
                  <dgm:constr type="l" for="ch" forName="ParentAccent9" refType="w" fact="0.9501"/>
                  <dgm:constr type="t" for="ch" forName="ParentAccent9" refType="h" fact="0.4807"/>
                  <dgm:constr type="w" for="ch" forName="ParentAccent9" refType="w" fact="0.0287"/>
                  <dgm:constr type="h" for="ch" forName="ParentAccent9" refType="h" fact="0.0381"/>
                  <dgm:constr type="l" for="ch" forName="ParentAccent10" refType="w" fact="0.9518"/>
                  <dgm:constr type="t" for="ch" forName="ParentAccent10" refType="h" fact="0.5705"/>
                  <dgm:constr type="w" for="ch" forName="ParentAccent10" refType="w" fact="0.0287"/>
                  <dgm:constr type="h" for="ch" forName="ParentAccent10" refType="h" fact="0.0381"/>
                  <dgm:constr type="l" for="ch" forName="Child1Accent1" refType="w" fact="0.4819"/>
                  <dgm:constr type="t" for="ch" forName="Child1Accent1" refType="h" fact="0.2457"/>
                  <dgm:constr type="w" for="ch" forName="Child1Accent1" refType="w" fact="0.0574"/>
                  <dgm:constr type="h" for="ch" forName="Child1Accent1" refType="h" fact="0.0763"/>
                  <dgm:constr type="l" for="ch" forName="Child1Accent4" refType="w" fact="0.3653"/>
                  <dgm:constr type="t" for="ch" forName="Child1Accent4" refType="h" fact="0.097"/>
                  <dgm:constr type="w" for="ch" forName="Child1Accent4" refType="w" fact="0.0287"/>
                  <dgm:constr type="h" for="ch" forName="Child1Accent4" refType="h" fact="0.0381"/>
                  <dgm:constr type="l" for="ch" forName="Child1Accent5" refType="w" fact="0.304"/>
                  <dgm:constr type="t" for="ch" forName="Child1Accent5" refType="h" fact="0.097"/>
                  <dgm:constr type="w" for="ch" forName="Child1Accent5" refType="w" fact="0.0287"/>
                  <dgm:constr type="h" for="ch" forName="Child1Accent5" refType="h" fact="0.0381"/>
                  <dgm:constr type="l" for="ch" forName="Child1Accent6" refType="w" fact="0.2426"/>
                  <dgm:constr type="t" for="ch" forName="Child1Accent6" refType="h" fact="0.097"/>
                  <dgm:constr type="w" for="ch" forName="Child1Accent6" refType="w" fact="0.0287"/>
                  <dgm:constr type="h" for="ch" forName="Child1Accent6" refType="h" fact="0.0381"/>
                  <dgm:constr type="l" for="ch" forName="Child1Accent7" refType="w" fact="0.1813"/>
                  <dgm:constr type="t" for="ch" forName="Child1Accent7" refType="h" fact="0.097"/>
                  <dgm:constr type="w" for="ch" forName="Child1Accent7" refType="w" fact="0.0287"/>
                  <dgm:constr type="h" for="ch" forName="Child1Accent7" refType="h" fact="0.0381"/>
                  <dgm:constr type="l" for="ch" forName="Child1Accent8" refType="w" fact="0.12"/>
                  <dgm:constr type="t" for="ch" forName="Child1Accent8" refType="h" fact="0.097"/>
                  <dgm:constr type="w" for="ch" forName="Child1Accent8" refType="w" fact="0.0287"/>
                  <dgm:constr type="h" for="ch" forName="Child1Accent8" refType="h" fact="0.0381"/>
                  <dgm:constr type="l" for="ch" forName="Child1Accent9" refType="w" fact="0.0587"/>
                  <dgm:constr type="t" for="ch" forName="Child1Accent9" refType="h" fact="0.097"/>
                  <dgm:constr type="w" for="ch" forName="Child1Accent9" refType="w" fact="0.0287"/>
                  <dgm:constr type="h" for="ch" forName="Child1Accent9" refType="h" fact="0.0381"/>
                  <dgm:constr type="l" for="ch" forName="Child5Accent1" refType="w" fact="0.4819"/>
                  <dgm:constr type="t" for="ch" forName="Child5Accent1" refType="h" fact="0.7601"/>
                  <dgm:constr type="w" for="ch" forName="Child5Accent1" refType="w" fact="0.0574"/>
                  <dgm:constr type="h" for="ch" forName="Child5Accent1" refType="h" fact="0.0763"/>
                  <dgm:constr type="l" for="ch" forName="Child5Accent4" refType="w" fact="0.3653"/>
                  <dgm:constr type="t" for="ch" forName="Child5Accent4" refType="h" fact="0.9619"/>
                  <dgm:constr type="w" for="ch" forName="Child5Accent4" refType="w" fact="0.0287"/>
                  <dgm:constr type="h" for="ch" forName="Child5Accent4" refType="h" fact="0.0381"/>
                  <dgm:constr type="l" for="ch" forName="Child5Accent5" refType="w" fact="0.304"/>
                  <dgm:constr type="t" for="ch" forName="Child5Accent5" refType="h" fact="0.9619"/>
                  <dgm:constr type="w" for="ch" forName="Child5Accent5" refType="w" fact="0.0287"/>
                  <dgm:constr type="h" for="ch" forName="Child5Accent5" refType="h" fact="0.0381"/>
                  <dgm:constr type="l" for="ch" forName="Child5Accent6" refType="w" fact="0.2426"/>
                  <dgm:constr type="t" for="ch" forName="Child5Accent6" refType="h" fact="0.9619"/>
                  <dgm:constr type="w" for="ch" forName="Child5Accent6" refType="w" fact="0.0287"/>
                  <dgm:constr type="h" for="ch" forName="Child5Accent6" refType="h" fact="0.0381"/>
                  <dgm:constr type="l" for="ch" forName="Child5Accent7" refType="w" fact="0.1813"/>
                  <dgm:constr type="t" for="ch" forName="Child5Accent7" refType="h" fact="0.9619"/>
                  <dgm:constr type="w" for="ch" forName="Child5Accent7" refType="w" fact="0.0287"/>
                  <dgm:constr type="h" for="ch" forName="Child5Accent7" refType="h" fact="0.0381"/>
                  <dgm:constr type="l" for="ch" forName="Child5Accent8" refType="w" fact="0.12"/>
                  <dgm:constr type="t" for="ch" forName="Child5Accent8" refType="h" fact="0.9619"/>
                  <dgm:constr type="w" for="ch" forName="Child5Accent8" refType="w" fact="0.0287"/>
                  <dgm:constr type="h" for="ch" forName="Child5Accent8" refType="h" fact="0.0381"/>
                  <dgm:constr type="l" for="ch" forName="Child5Accent9" refType="w" fact="0.0587"/>
                  <dgm:constr type="t" for="ch" forName="Child5Accent9" refType="h" fact="0.9619"/>
                  <dgm:constr type="w" for="ch" forName="Child5Accent9" refType="w" fact="0.0287"/>
                  <dgm:constr type="h" for="ch" forName="Child5Accent9" refType="h" fact="0.0381"/>
                  <dgm:constr type="l" for="ch" forName="Child5Accent2" refType="w" fact="0.453"/>
                  <dgm:constr type="t" for="ch" forName="Child5Accent2" refType="h" fact="0.8375"/>
                  <dgm:constr type="w" for="ch" forName="Child5Accent2" refType="w" fact="0.0287"/>
                  <dgm:constr type="h" for="ch" forName="Child5Accent2" refType="h" fact="0.0381"/>
                  <dgm:constr type="l" for="ch" forName="Child5Accent3" refType="w" fact="0.4118"/>
                  <dgm:constr type="t" for="ch" forName="Child5Accent3" refType="h" fact="0.8991"/>
                  <dgm:constr type="w" for="ch" forName="Child5Accent3" refType="w" fact="0.0287"/>
                  <dgm:constr type="h" for="ch" forName="Child5Accent3" refType="h" fact="0.0381"/>
                  <dgm:constr type="l" for="ch" forName="Child1Accent2" refType="w" fact="0.4458"/>
                  <dgm:constr type="t" for="ch" forName="Child1Accent2" refType="h" fact="0.2004"/>
                  <dgm:constr type="w" for="ch" forName="Child1Accent2" refType="w" fact="0.0287"/>
                  <dgm:constr type="h" for="ch" forName="Child1Accent2" refType="h" fact="0.0381"/>
                  <dgm:constr type="l" for="ch" forName="Child1Accent3" refType="w" fact="0.4054"/>
                  <dgm:constr type="t" for="ch" forName="Child1Accent3" refType="h" fact="0.1445"/>
                  <dgm:constr type="w" for="ch" forName="Child1Accent3" refType="w" fact="0.0287"/>
                  <dgm:constr type="h" for="ch" forName="Child1Accent3" refType="h" fact="0.0381"/>
                  <dgm:constr type="l" for="ch" forName="Child5" refType="w" fact="0.0581"/>
                  <dgm:constr type="t" for="ch" forName="Child5" refType="h" fact="0.8635"/>
                  <dgm:constr type="w" for="ch" forName="Child5" refType="w" fact="0.3364"/>
                  <dgm:constr type="h" for="ch" forName="Child5" refType="h" fact="0.0981"/>
                  <dgm:constr type="l" for="ch" forName="Child4" refType="w" fact="0"/>
                  <dgm:constr type="t" for="ch" forName="Child4" refType="h" fact="0.6701"/>
                  <dgm:constr type="w" for="ch" forName="Child4" refType="w" fact="0.3364"/>
                  <dgm:constr type="h" for="ch" forName="Child4" refType="h" fact="0.0981"/>
                  <dgm:constr type="l" for="ch" forName="Child3" refType="w" fact="0"/>
                  <dgm:constr type="t" for="ch" forName="Child3" refType="h" fact="0.4276"/>
                  <dgm:constr type="w" for="ch" forName="Child3" refType="w" fact="0.2544"/>
                  <dgm:constr type="h" for="ch" forName="Child3" refType="h" fact="0.0981"/>
                  <dgm:constr type="l" for="ch" forName="Child2" refType="w" fact="0"/>
                  <dgm:constr type="t" for="ch" forName="Child2" refType="h" fact="0.1798"/>
                  <dgm:constr type="w" for="ch" forName="Child2" refType="w" fact="0.3364"/>
                  <dgm:constr type="h" for="ch" forName="Child2" refType="h" fact="0.0981"/>
                  <dgm:constr type="l" for="ch" forName="Child1" refType="w" fact="0.0581"/>
                  <dgm:constr type="t" for="ch" forName="Child1" refType="h" fact="0"/>
                  <dgm:constr type="w" for="ch" forName="Child1" refType="w" fact="0.3364"/>
                  <dgm:constr type="h" for="ch" forName="Child1" refType="h" fact="0.0981"/>
                  <dgm:constr type="l" for="ch" forName="Parent" refType="w" fact="0.3653"/>
                  <dgm:constr type="t" for="ch" forName="Parent" refType="h" fact="0.3513"/>
                  <dgm:constr type="w" for="ch" forName="Parent" refType="w" fact="0.2906"/>
                  <dgm:constr type="h" for="ch" forName="Parent" refType="h" fact="0.3859"/>
                </dgm:constrLst>
              </dgm:else>
            </dgm:choose>
          </dgm:if>
          <dgm:else name="Name13">
            <dgm:choose name="Name14">
              <dgm:if name="Name15" axis="ch" ptType="node" func="cnt" op="equ" val="0">
                <dgm:alg type="composite">
                  <dgm:param type="ar" val="2.1059"/>
                </dgm:alg>
                <dgm:constrLst>
                  <dgm:constr type="r" for="ch" forName="Parent" refType="w"/>
                  <dgm:constr type="t" for="ch" forName="Parent" refType="h" fact="0"/>
                  <dgm:constr type="w" for="ch" forName="Parent" refType="w" fact="0.4749"/>
                  <dgm:constr type="h" for="ch" forName="Parent" refType="h"/>
                  <dgm:constr type="r" for="ch" forName="ParentAccent1" refType="w" fact="0.0469"/>
                  <dgm:constr type="t" for="ch" forName="ParentAccent1" refType="h" fact="0.4506"/>
                  <dgm:constr type="w" for="ch" forName="ParentAccent1" refType="w" fact="0.0469"/>
                  <dgm:constr type="h" for="ch" forName="ParentAccent1" refType="h" fact="0.0988"/>
                  <dgm:constr type="r" for="ch" forName="ParentAccent2" refType="w" fact="0.1266"/>
                  <dgm:constr type="t" for="ch" forName="ParentAccent2" refType="h" fact="0.4506"/>
                  <dgm:constr type="w" for="ch" forName="ParentAccent2" refType="w" fact="0.0469"/>
                  <dgm:constr type="h" for="ch" forName="ParentAccent2" refType="h" fact="0.0988"/>
                  <dgm:constr type="r" for="ch" forName="ParentAccent3" refType="w" fact="0.2063"/>
                  <dgm:constr type="t" for="ch" forName="ParentAccent3" refType="h" fact="0.4506"/>
                  <dgm:constr type="w" for="ch" forName="ParentAccent3" refType="w" fact="0.0469"/>
                  <dgm:constr type="h" for="ch" forName="ParentAccent3" refType="h" fact="0.0988"/>
                  <dgm:constr type="r" for="ch" forName="ParentAccent4" refType="w" fact="0.286"/>
                  <dgm:constr type="t" for="ch" forName="ParentAccent4" refType="h" fact="0.4506"/>
                  <dgm:constr type="w" for="ch" forName="ParentAccent4" refType="w" fact="0.0469"/>
                  <dgm:constr type="h" for="ch" forName="ParentAccent4" refType="h" fact="0.0988"/>
                  <dgm:constr type="r" for="ch" forName="ParentAccent5" refType="w" fact="0.3657"/>
                  <dgm:constr type="t" for="ch" forName="ParentAccent5" refType="h" fact="0.4506"/>
                  <dgm:constr type="w" for="ch" forName="ParentAccent5" refType="w" fact="0.0469"/>
                  <dgm:constr type="h" for="ch" forName="ParentAccent5" refType="h" fact="0.0988"/>
                  <dgm:constr type="r" for="ch" forName="ParentAccent6" refType="w" fact="0.4924"/>
                  <dgm:constr type="t" for="ch" forName="ParentAccent6" refType="h" fact="0.4012"/>
                  <dgm:constr type="w" for="ch" forName="ParentAccent6" refType="w" fact="0.0939"/>
                  <dgm:constr type="h" for="ch" forName="ParentAccent6" refType="h" fact="0.1976"/>
                  <dgm:constr type="r" for="ch" forName="ParentAccent7" refType="w" fact="0.1234"/>
                  <dgm:constr type="t" for="ch" forName="ParentAccent7" refType="h" fact="0.2465"/>
                  <dgm:constr type="w" for="ch" forName="ParentAccent7" refType="w" fact="0.0469"/>
                  <dgm:constr type="h" for="ch" forName="ParentAccent7" refType="h" fact="0.0988"/>
                  <dgm:constr type="r" for="ch" forName="ParentAccent8" refType="w" fact="0.1234"/>
                  <dgm:constr type="t" for="ch" forName="ParentAccent8" refType="h" fact="0.6562"/>
                  <dgm:constr type="w" for="ch" forName="ParentAccent8" refType="w" fact="0.0469"/>
                  <dgm:constr type="h" for="ch" forName="ParentAccent8" refType="h" fact="0.0988"/>
                  <dgm:constr type="r" for="ch" forName="ParentAccent9" refType="w" fact="0.0815"/>
                  <dgm:constr type="t" for="ch" forName="ParentAccent9" refType="h" fact="0.3353"/>
                  <dgm:constr type="w" for="ch" forName="ParentAccent9" refType="w" fact="0.0469"/>
                  <dgm:constr type="h" for="ch" forName="ParentAccent9" refType="h" fact="0.0988"/>
                  <dgm:constr type="r" for="ch" forName="ParentAccent10" refType="w" fact="0.0787"/>
                  <dgm:constr type="t" for="ch" forName="ParentAccent10" refType="h" fact="0.5679"/>
                  <dgm:constr type="w" for="ch" forName="ParentAccent10" refType="w" fact="0.0469"/>
                  <dgm:constr type="h" for="ch" forName="ParentAccent10" refType="h" fact="0.0988"/>
                </dgm:constrLst>
              </dgm:if>
              <dgm:if name="Name16" axis="ch" ptType="node" func="cnt" op="equ" val="1">
                <dgm:alg type="composite">
                  <dgm:param type="ar" val="3.4411"/>
                </dgm:alg>
                <dgm:constrLst>
                  <dgm:constr type="primFontSz" for="des" forName="Child1" val="65"/>
                  <dgm:constr type="primFontSz" for="des" forName="Child1" refType="primFontSz" refFor="des" refForName="Parent" op="lte"/>
                  <dgm:constr type="r" for="ch" forName="Child1Accent1" refType="w" fact="0.716"/>
                  <dgm:constr type="t" for="ch" forName="Child1Accent1" refType="h" fact="0.4012"/>
                  <dgm:constr type="w" for="ch" forName="Child1Accent1" refType="w" fact="0.0574"/>
                  <dgm:constr type="h" for="ch" forName="Child1Accent1" refType="h" fact="0.1976"/>
                  <dgm:constr type="r" for="ch" forName="Child1Accent2" refType="w" fact="0.7728"/>
                  <dgm:constr type="t" for="ch" forName="Child1Accent2" refType="h" fact="0.4506"/>
                  <dgm:constr type="w" for="ch" forName="Child1Accent2" refType="w" fact="0.0287"/>
                  <dgm:constr type="h" for="ch" forName="Child1Accent2" refType="h" fact="0.0988"/>
                  <dgm:constr type="r" for="ch" forName="Child1Accent3" refType="w" fact="0.8295"/>
                  <dgm:constr type="t" for="ch" forName="Child1Accent3" refType="h" fact="0.4506"/>
                  <dgm:constr type="w" for="ch" forName="Child1Accent3" refType="w" fact="0.0287"/>
                  <dgm:constr type="h" for="ch" forName="Child1Accent3" refType="h" fact="0.0988"/>
                  <dgm:constr type="r" for="ch" forName="Child1Accent4" refType="w" fact="0.8863"/>
                  <dgm:constr type="t" for="ch" forName="Child1Accent4" refType="h" fact="0.4506"/>
                  <dgm:constr type="w" for="ch" forName="Child1Accent4" refType="w" fact="0.0287"/>
                  <dgm:constr type="h" for="ch" forName="Child1Accent4" refType="h" fact="0.0988"/>
                  <dgm:constr type="r" for="ch" forName="Child1Accent5" refType="w" fact="0.943"/>
                  <dgm:constr type="t" for="ch" forName="Child1Accent5" refType="h" fact="0.4506"/>
                  <dgm:constr type="w" for="ch" forName="Child1Accent5" refType="w" fact="0.0287"/>
                  <dgm:constr type="h" for="ch" forName="Child1Accent5" refType="h" fact="0.0988"/>
                  <dgm:constr type="r" for="ch" forName="Child1Accent6" refType="w" fact="0.9998"/>
                  <dgm:constr type="t" for="ch" forName="Child1Accent6" refType="h" fact="0.4506"/>
                  <dgm:constr type="w" for="ch" forName="Child1Accent6" refType="w" fact="0.0287"/>
                  <dgm:constr type="h" for="ch" forName="Child1Accent6" refType="h" fact="0.0988"/>
                  <dgm:constr type="l" for="ch" forName="Child1Accent7" refType="w" fact="0"/>
                  <dgm:constr type="t" for="ch" forName="Child1Accent7" refType="h" fact="0"/>
                  <dgm:constr type="w" for="ch" forName="Child1Accent7" refType="w" fact="0"/>
                  <dgm:constr type="h" for="ch" forName="Child1Accent7" refType="h" fact="0"/>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ParentAccent1" refType="w" fact="0.0287"/>
                  <dgm:constr type="t" for="ch" forName="ParentAccent1" refType="h" fact="0.4506"/>
                  <dgm:constr type="w" for="ch" forName="ParentAccent1" refType="w" fact="0.0287"/>
                  <dgm:constr type="h" for="ch" forName="ParentAccent1" refType="h" fact="0.0988"/>
                  <dgm:constr type="r" for="ch" forName="ParentAccent2" refType="w" fact="0.0813"/>
                  <dgm:constr type="t" for="ch" forName="ParentAccent2" refType="h" fact="0.4506"/>
                  <dgm:constr type="w" for="ch" forName="ParentAccent2" refType="w" fact="0.0287"/>
                  <dgm:constr type="h" for="ch" forName="ParentAccent2" refType="h" fact="0.0988"/>
                  <dgm:constr type="r" for="ch" forName="ParentAccent3" refType="w" fact="0.1339"/>
                  <dgm:constr type="t" for="ch" forName="ParentAccent3" refType="h" fact="0.4506"/>
                  <dgm:constr type="w" for="ch" forName="ParentAccent3" refType="w" fact="0.0287"/>
                  <dgm:constr type="h" for="ch" forName="ParentAccent3" refType="h" fact="0.0988"/>
                  <dgm:constr type="r" for="ch" forName="ParentAccent4" refType="w" fact="0.1864"/>
                  <dgm:constr type="t" for="ch" forName="ParentAccent4" refType="h" fact="0.4506"/>
                  <dgm:constr type="w" for="ch" forName="ParentAccent4" refType="w" fact="0.0287"/>
                  <dgm:constr type="h" for="ch" forName="ParentAccent4" refType="h" fact="0.0988"/>
                  <dgm:constr type="r" for="ch" forName="ParentAccent5" refType="w" fact="0.239"/>
                  <dgm:constr type="t" for="ch" forName="ParentAccent5" refType="h" fact="0.4506"/>
                  <dgm:constr type="w" for="ch" forName="ParentAccent5" refType="w" fact="0.0287"/>
                  <dgm:constr type="h" for="ch" forName="ParentAccent5" refType="h" fact="0.0988"/>
                  <dgm:constr type="r" for="ch" forName="ParentAccent6" refType="w" fact="0.3203"/>
                  <dgm:constr type="t" for="ch" forName="ParentAccent6" refType="h" fact="0.4012"/>
                  <dgm:constr type="w" for="ch" forName="ParentAccent6" refType="w" fact="0.0574"/>
                  <dgm:constr type="h" for="ch" forName="ParentAccent6" refType="h" fact="0.1976"/>
                  <dgm:constr type="r" for="ch" forName="ParentAccent7" refType="w" fact="0.0755"/>
                  <dgm:constr type="t" for="ch" forName="ParentAccent7" refType="h" fact="0.2465"/>
                  <dgm:constr type="w" for="ch" forName="ParentAccent7" refType="w" fact="0.0287"/>
                  <dgm:constr type="h" for="ch" forName="ParentAccent7" refType="h" fact="0.0988"/>
                  <dgm:constr type="r" for="ch" forName="ParentAccent8" refType="w" fact="0.0755"/>
                  <dgm:constr type="t" for="ch" forName="ParentAccent8" refType="h" fact="0.6562"/>
                  <dgm:constr type="w" for="ch" forName="ParentAccent8" refType="w" fact="0.0287"/>
                  <dgm:constr type="h" for="ch" forName="ParentAccent8" refType="h" fact="0.0988"/>
                  <dgm:constr type="r" for="ch" forName="ParentAccent9" refType="w" fact="0.0499"/>
                  <dgm:constr type="t" for="ch" forName="ParentAccent9" refType="h" fact="0.3353"/>
                  <dgm:constr type="w" for="ch" forName="ParentAccent9" refType="w" fact="0.0287"/>
                  <dgm:constr type="h" for="ch" forName="ParentAccent9" refType="h" fact="0.0988"/>
                  <dgm:constr type="r" for="ch" forName="ParentAccent10" refType="w" fact="0.0482"/>
                  <dgm:constr type="t" for="ch" forName="ParentAccent10" refType="h" fact="0.5679"/>
                  <dgm:constr type="w" for="ch" forName="ParentAccent10" refType="w" fact="0.0287"/>
                  <dgm:constr type="h" for="ch" forName="ParentAccent10" refType="h" fact="0.0988"/>
                  <dgm:constr type="r" for="ch" forName="Child1" refType="w"/>
                  <dgm:constr type="t" for="ch" forName="Child1" refType="h" fact="0.1978"/>
                  <dgm:constr type="w" for="ch" forName="Child1" refType="w" fact="0.2544"/>
                  <dgm:constr type="h" for="ch" forName="Child1" refType="h" fact="0.2541"/>
                  <dgm:constr type="r" for="ch" forName="Parent" refType="w" fact="0.6347"/>
                  <dgm:constr type="t" for="ch" forName="Parent" refType="h" fact="0"/>
                  <dgm:constr type="w" for="ch" forName="Parent" refType="w" fact="0.2906"/>
                  <dgm:constr type="h" for="ch" forName="Parent" refType="h"/>
                </dgm:constrLst>
              </dgm:if>
              <dgm:if name="Name17" axis="ch" ptType="node" func="cnt" op="equ" val="2">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l" for="ch" forName="Child1Accent8" refType="w" fact="0"/>
                  <dgm:constr type="t" for="ch" forName="Child1Accent8" refType="h" fact="0"/>
                  <dgm:constr type="w" for="ch" forName="Child1Accent8" refType="w" fact="0"/>
                  <dgm:constr type="h" for="ch" forName="Child1Accent8" refType="h" fact="0"/>
                  <dgm:constr type="l" for="ch" forName="Child1Accent9" refType="w" fact="0"/>
                  <dgm:constr type="t" for="ch" forName="Child1Accent9" refType="h" fact="0"/>
                  <dgm:constr type="w" for="ch" forName="Child1Accent9" refType="w" fact="0"/>
                  <dgm:constr type="h" for="ch" forName="Child1Accent9" refType="h" fact="0"/>
                  <dgm:constr type="r" for="ch" forName="Child2Accent1" refType="w" fact="0.6564"/>
                  <dgm:constr type="t" for="ch" forName="Child2Accent1" refType="h" fact="0.8153"/>
                  <dgm:constr type="w" for="ch" forName="Child2Accent1" refType="w" fact="0.0574"/>
                  <dgm:constr type="h" for="ch" forName="Child2Accent1" refType="h" fact="0.1217"/>
                  <dgm:constr type="r" for="ch" forName="Child2Accent2" refType="w" fact="0.6932"/>
                  <dgm:constr type="t" for="ch" forName="Child2Accent2" refType="h" fact="0.9392"/>
                  <dgm:constr type="w" for="ch" forName="Child2Accent2" refType="w" fact="0.0287"/>
                  <dgm:constr type="h" for="ch" forName="Child2Accent2" refType="h" fact="0.0608"/>
                  <dgm:constr type="r" for="ch" forName="Child2Accent3" refType="w" fact="0.7545"/>
                  <dgm:constr type="t" for="ch" forName="Child2Accent3" refType="h" fact="0.9392"/>
                  <dgm:constr type="w" for="ch" forName="Child2Accent3" refType="w" fact="0.0287"/>
                  <dgm:constr type="h" for="ch" forName="Child2Accent3" refType="h" fact="0.0608"/>
                  <dgm:constr type="r" for="ch" forName="Child2Accent4" refType="w" fact="0.8158"/>
                  <dgm:constr type="t" for="ch" forName="Child2Accent4" refType="h" fact="0.9392"/>
                  <dgm:constr type="w" for="ch" forName="Child2Accent4" refType="w" fact="0.0287"/>
                  <dgm:constr type="h" for="ch" forName="Child2Accent4" refType="h" fact="0.0608"/>
                  <dgm:constr type="r" for="ch" forName="Child2Accent5" refType="w" fact="0.8771"/>
                  <dgm:constr type="t" for="ch" forName="Child2Accent5" refType="h" fact="0.9392"/>
                  <dgm:constr type="w" for="ch" forName="Child2Accent5" refType="w" fact="0.0287"/>
                  <dgm:constr type="h" for="ch" forName="Child2Accent5" refType="h" fact="0.0608"/>
                  <dgm:constr type="r" for="ch" forName="Child2Accent6" refType="w" fact="0.9385"/>
                  <dgm:constr type="t" for="ch" forName="Child2Accent6" refType="h" fact="0.9392"/>
                  <dgm:constr type="w" for="ch" forName="Child2Accent6" refType="w" fact="0.0287"/>
                  <dgm:constr type="h" for="ch" forName="Child2Accent6" refType="h" fact="0.0608"/>
                  <dgm:constr type="r" for="ch" forName="Child2Accent7" refType="w" fact="0.9998"/>
                  <dgm:constr type="t" for="ch" forName="Child2Accent7" refType="h" fact="0.9392"/>
                  <dgm:constr type="w" for="ch" forName="Child2Accent7" refType="w" fact="0.0287"/>
                  <dgm:constr type="h" for="ch" forName="Child2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2" refType="w"/>
                  <dgm:constr type="t" for="ch" forName="Child2" refType="h" fact="0.7822"/>
                  <dgm:constr type="w" for="ch" forName="Child2" refType="w" fact="0.336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8" axis="ch" ptType="node" func="cnt" op="equ" val="3">
                <dgm:alg type="composite">
                  <dgm:param type="ar" val="2.1185"/>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Child1Accent1" refType="w" fact="0.6564"/>
                  <dgm:constr type="t" for="ch" forName="Child1Accent1" refType="h" fact="0.2211"/>
                  <dgm:constr type="w" for="ch" forName="Child1Accent1" refType="w" fact="0.0574"/>
                  <dgm:constr type="h" for="ch" forName="Child1Accent1" refType="h" fact="0.1217"/>
                  <dgm:constr type="r" for="ch" forName="Child1Accent2" refType="w" fact="0.6932"/>
                  <dgm:constr type="t" for="ch" forName="Child1Accent2" refType="h" fact="0.1569"/>
                  <dgm:constr type="w" for="ch" forName="Child1Accent2" refType="w" fact="0.0287"/>
                  <dgm:constr type="h" for="ch" forName="Child1Accent2" refType="h" fact="0.0608"/>
                  <dgm:constr type="r" for="ch" forName="Child1Accent3" refType="w" fact="0.7545"/>
                  <dgm:constr type="t" for="ch" forName="Child1Accent3" refType="h" fact="0.1569"/>
                  <dgm:constr type="w" for="ch" forName="Child1Accent3" refType="w" fact="0.0287"/>
                  <dgm:constr type="h" for="ch" forName="Child1Accent3" refType="h" fact="0.0608"/>
                  <dgm:constr type="r" for="ch" forName="Child1Accent4" refType="w" fact="0.8158"/>
                  <dgm:constr type="t" for="ch" forName="Child1Accent4" refType="h" fact="0.1569"/>
                  <dgm:constr type="w" for="ch" forName="Child1Accent4" refType="w" fact="0.0287"/>
                  <dgm:constr type="h" for="ch" forName="Child1Accent4" refType="h" fact="0.0608"/>
                  <dgm:constr type="r" for="ch" forName="Child1Accent5" refType="w" fact="0.8771"/>
                  <dgm:constr type="t" for="ch" forName="Child1Accent5" refType="h" fact="0.1569"/>
                  <dgm:constr type="w" for="ch" forName="Child1Accent5" refType="w" fact="0.0287"/>
                  <dgm:constr type="h" for="ch" forName="Child1Accent5" refType="h" fact="0.0608"/>
                  <dgm:constr type="r" for="ch" forName="Child1Accent6" refType="w" fact="0.9385"/>
                  <dgm:constr type="t" for="ch" forName="Child1Accent6" refType="h" fact="0.1569"/>
                  <dgm:constr type="w" for="ch" forName="Child1Accent6" refType="w" fact="0.0287"/>
                  <dgm:constr type="h" for="ch" forName="Child1Accent6" refType="h" fact="0.0608"/>
                  <dgm:constr type="r" for="ch" forName="Child1Accent7" refType="w" fact="0.9998"/>
                  <dgm:constr type="t" for="ch" forName="Child1Accent7" refType="h" fact="0.1569"/>
                  <dgm:constr type="w" for="ch" forName="Child1Accent7" refType="w" fact="0.0287"/>
                  <dgm:constr type="h" for="ch" forName="Child1Accent7" refType="h" fact="0.0608"/>
                  <dgm:constr type="r" for="ch" forName="Child1Accent8" refType="w" fact="0"/>
                  <dgm:constr type="t" for="ch" forName="Child1Accent8" refType="h" fact="0"/>
                  <dgm:constr type="w" for="ch" forName="Child1Accent8" refType="w" fact="0"/>
                  <dgm:constr type="h" for="ch" forName="Child1Accent8" refType="h" fact="0"/>
                  <dgm:constr type="r" for="ch" forName="Child1Accent9" refType="w" fact="0"/>
                  <dgm:constr type="t" for="ch" forName="Child1Accent9" refType="h" fact="0"/>
                  <dgm:constr type="w" for="ch" forName="Child1Accent9" refType="w" fact="0"/>
                  <dgm:constr type="h" for="ch" forName="Child1Accent9" refType="h" fact="0"/>
                  <dgm:constr type="r" for="ch" forName="Child2Accent1" refType="w" fact="0.716"/>
                  <dgm:constr type="t" for="ch" forName="Child2Accent1" refType="h" fact="0.5207"/>
                  <dgm:constr type="w" for="ch" forName="Child2Accent1" refType="w" fact="0.0574"/>
                  <dgm:constr type="h" for="ch" forName="Child2Accent1" refType="h" fact="0.1217"/>
                  <dgm:constr type="r" for="ch" forName="Child2Accent2" refType="w" fact="0.7728"/>
                  <dgm:constr type="t" for="ch" forName="Child2Accent2" refType="h" fact="0.5511"/>
                  <dgm:constr type="w" for="ch" forName="Child2Accent2" refType="w" fact="0.0287"/>
                  <dgm:constr type="h" for="ch" forName="Child2Accent2" refType="h" fact="0.0608"/>
                  <dgm:constr type="r" for="ch" forName="Child2Accent3" refType="w" fact="0.8295"/>
                  <dgm:constr type="t" for="ch" forName="Child2Accent3" refType="h" fact="0.5511"/>
                  <dgm:constr type="w" for="ch" forName="Child2Accent3" refType="w" fact="0.0287"/>
                  <dgm:constr type="h" for="ch" forName="Child2Accent3" refType="h" fact="0.0608"/>
                  <dgm:constr type="r" for="ch" forName="Child2Accent4" refType="w" fact="0.8863"/>
                  <dgm:constr type="t" for="ch" forName="Child2Accent4" refType="h" fact="0.5511"/>
                  <dgm:constr type="w" for="ch" forName="Child2Accent4" refType="w" fact="0.0287"/>
                  <dgm:constr type="h" for="ch" forName="Child2Accent4" refType="h" fact="0.0608"/>
                  <dgm:constr type="r" for="ch" forName="Child2Accent5" refType="w" fact="0.943"/>
                  <dgm:constr type="t" for="ch" forName="Child2Accent5" refType="h" fact="0.5511"/>
                  <dgm:constr type="w" for="ch" forName="Child2Accent5" refType="w" fact="0.0287"/>
                  <dgm:constr type="h" for="ch" forName="Child2Accent5" refType="h" fact="0.0608"/>
                  <dgm:constr type="r" for="ch" forName="Child2Accent6" refType="w" fact="0.9998"/>
                  <dgm:constr type="t" for="ch" forName="Child2Accent6" refType="h" fact="0.5511"/>
                  <dgm:constr type="w" for="ch" forName="Child2Accent6" refType="w" fact="0.0287"/>
                  <dgm:constr type="h" for="ch" forName="Child2Accent6" refType="h" fact="0.0608"/>
                  <dgm:constr type="r" for="ch" forName="Child2Accent7" refType="w" fact="0"/>
                  <dgm:constr type="t" for="ch" forName="Child2Accent7" refType="h" fact="0"/>
                  <dgm:constr type="w" for="ch" forName="Child2Accent7" refType="w" fact="0"/>
                  <dgm:constr type="h" for="ch" forName="Child2Accent7" refType="h" fact="0"/>
                  <dgm:constr type="r" for="ch" forName="Child3Accent1" refType="w" fact="0.6564"/>
                  <dgm:constr type="t" for="ch" forName="Child3Accent1" refType="h" fact="0.8153"/>
                  <dgm:constr type="w" for="ch" forName="Child3Accent1" refType="w" fact="0.0574"/>
                  <dgm:constr type="h" for="ch" forName="Child3Accent1" refType="h" fact="0.1217"/>
                  <dgm:constr type="r" for="ch" forName="Child3Accent2" refType="w" fact="0.6932"/>
                  <dgm:constr type="t" for="ch" forName="Child3Accent2" refType="h" fact="0.9392"/>
                  <dgm:constr type="w" for="ch" forName="Child3Accent2" refType="w" fact="0.0287"/>
                  <dgm:constr type="h" for="ch" forName="Child3Accent2" refType="h" fact="0.0608"/>
                  <dgm:constr type="r" for="ch" forName="Child3Accent3" refType="w" fact="0.7545"/>
                  <dgm:constr type="t" for="ch" forName="Child3Accent3" refType="h" fact="0.9392"/>
                  <dgm:constr type="w" for="ch" forName="Child3Accent3" refType="w" fact="0.0287"/>
                  <dgm:constr type="h" for="ch" forName="Child3Accent3" refType="h" fact="0.0608"/>
                  <dgm:constr type="r" for="ch" forName="Child3Accent4" refType="w" fact="0.8158"/>
                  <dgm:constr type="t" for="ch" forName="Child3Accent4" refType="h" fact="0.9392"/>
                  <dgm:constr type="w" for="ch" forName="Child3Accent4" refType="w" fact="0.0287"/>
                  <dgm:constr type="h" for="ch" forName="Child3Accent4" refType="h" fact="0.0608"/>
                  <dgm:constr type="r" for="ch" forName="Child3Accent5" refType="w" fact="0.8771"/>
                  <dgm:constr type="t" for="ch" forName="Child3Accent5" refType="h" fact="0.9392"/>
                  <dgm:constr type="w" for="ch" forName="Child3Accent5" refType="w" fact="0.0287"/>
                  <dgm:constr type="h" for="ch" forName="Child3Accent5" refType="h" fact="0.0608"/>
                  <dgm:constr type="r" for="ch" forName="Child3Accent6" refType="w" fact="0.9385"/>
                  <dgm:constr type="t" for="ch" forName="Child3Accent6" refType="h" fact="0.9392"/>
                  <dgm:constr type="w" for="ch" forName="Child3Accent6" refType="w" fact="0.0287"/>
                  <dgm:constr type="h" for="ch" forName="Child3Accent6" refType="h" fact="0.0608"/>
                  <dgm:constr type="r" for="ch" forName="Child3Accent7" refType="w" fact="0.9998"/>
                  <dgm:constr type="t" for="ch" forName="Child3Accent7" refType="h" fact="0.9392"/>
                  <dgm:constr type="w" for="ch" forName="Child3Accent7" refType="w" fact="0.0287"/>
                  <dgm:constr type="h" for="ch" forName="Child3Accent7" refType="h" fact="0.0608"/>
                  <dgm:constr type="r" for="ch" forName="ParentAccent1" refType="w" fact="0.0287"/>
                  <dgm:constr type="t" for="ch" forName="ParentAccent1" refType="h" fact="0.5511"/>
                  <dgm:constr type="w" for="ch" forName="ParentAccent1" refType="w" fact="0.0287"/>
                  <dgm:constr type="h" for="ch" forName="ParentAccent1" refType="h" fact="0.0608"/>
                  <dgm:constr type="r" for="ch" forName="ParentAccent2" refType="w" fact="0.0813"/>
                  <dgm:constr type="t" for="ch" forName="ParentAccent2" refType="h" fact="0.5511"/>
                  <dgm:constr type="w" for="ch" forName="ParentAccent2" refType="w" fact="0.0287"/>
                  <dgm:constr type="h" for="ch" forName="ParentAccent2" refType="h" fact="0.0608"/>
                  <dgm:constr type="r" for="ch" forName="ParentAccent3" refType="w" fact="0.1339"/>
                  <dgm:constr type="t" for="ch" forName="ParentAccent3" refType="h" fact="0.5511"/>
                  <dgm:constr type="w" for="ch" forName="ParentAccent3" refType="w" fact="0.0287"/>
                  <dgm:constr type="h" for="ch" forName="ParentAccent3" refType="h" fact="0.0608"/>
                  <dgm:constr type="r" for="ch" forName="ParentAccent4" refType="w" fact="0.1864"/>
                  <dgm:constr type="t" for="ch" forName="ParentAccent4" refType="h" fact="0.5511"/>
                  <dgm:constr type="w" for="ch" forName="ParentAccent4" refType="w" fact="0.0287"/>
                  <dgm:constr type="h" for="ch" forName="ParentAccent4" refType="h" fact="0.0608"/>
                  <dgm:constr type="r" for="ch" forName="ParentAccent5" refType="w" fact="0.239"/>
                  <dgm:constr type="t" for="ch" forName="ParentAccent5" refType="h" fact="0.5511"/>
                  <dgm:constr type="w" for="ch" forName="ParentAccent5" refType="w" fact="0.0287"/>
                  <dgm:constr type="h" for="ch" forName="ParentAccent5" refType="h" fact="0.0608"/>
                  <dgm:constr type="r" for="ch" forName="ParentAccent6" refType="w" fact="0.3203"/>
                  <dgm:constr type="t" for="ch" forName="ParentAccent6" refType="h" fact="0.5207"/>
                  <dgm:constr type="w" for="ch" forName="ParentAccent6" refType="w" fact="0.0574"/>
                  <dgm:constr type="h" for="ch" forName="ParentAccent6" refType="h" fact="0.1217"/>
                  <dgm:constr type="r" for="ch" forName="ParentAccent7" refType="w" fact="0.0755"/>
                  <dgm:constr type="t" for="ch" forName="ParentAccent7" refType="h" fact="0.4255"/>
                  <dgm:constr type="w" for="ch" forName="ParentAccent7" refType="w" fact="0.0287"/>
                  <dgm:constr type="h" for="ch" forName="ParentAccent7" refType="h" fact="0.0608"/>
                  <dgm:constr type="r" for="ch" forName="ParentAccent8" refType="w" fact="0.0755"/>
                  <dgm:constr type="t" for="ch" forName="ParentAccent8" refType="h" fact="0.6776"/>
                  <dgm:constr type="w" for="ch" forName="ParentAccent8" refType="w" fact="0.0287"/>
                  <dgm:constr type="h" for="ch" forName="ParentAccent8" refType="h" fact="0.0608"/>
                  <dgm:constr type="r" for="ch" forName="ParentAccent9" refType="w" fact="0.0499"/>
                  <dgm:constr type="t" for="ch" forName="ParentAccent9" refType="h" fact="0.4801"/>
                  <dgm:constr type="w" for="ch" forName="ParentAccent9" refType="w" fact="0.0287"/>
                  <dgm:constr type="h" for="ch" forName="ParentAccent9" refType="h" fact="0.0608"/>
                  <dgm:constr type="r" for="ch" forName="ParentAccent10" refType="w" fact="0.0482"/>
                  <dgm:constr type="t" for="ch" forName="ParentAccent10" refType="h" fact="0.6233"/>
                  <dgm:constr type="w" for="ch" forName="ParentAccent10" refType="w" fact="0.0287"/>
                  <dgm:constr type="h" for="ch" forName="ParentAccent10" refType="h" fact="0.0608"/>
                  <dgm:constr type="r" for="ch" forName="Child3" refType="w"/>
                  <dgm:constr type="t" for="ch" forName="Child3" refType="h" fact="0.7822"/>
                  <dgm:constr type="w" for="ch" forName="Child3" refType="w" fact="0.3364"/>
                  <dgm:constr type="h" for="ch" forName="Child3" refType="h" fact="0.1564"/>
                  <dgm:constr type="r" for="ch" forName="Child2" refType="w"/>
                  <dgm:constr type="t" for="ch" forName="Child2" refType="h" fact="0.3955"/>
                  <dgm:constr type="w" for="ch" forName="Child2" refType="w" fact="0.2544"/>
                  <dgm:constr type="h" for="ch" forName="Child2" refType="h" fact="0.1564"/>
                  <dgm:constr type="r" for="ch" forName="Child1" refType="w"/>
                  <dgm:constr type="t" for="ch" forName="Child1" refType="h" fact="0"/>
                  <dgm:constr type="w" for="ch" forName="Child1" refType="w" fact="0.3364"/>
                  <dgm:constr type="h" for="ch" forName="Child1" refType="h" fact="0.1564"/>
                  <dgm:constr type="r" for="ch" forName="Parent" refType="w" fact="0.6347"/>
                  <dgm:constr type="t" for="ch" forName="Parent" refType="h" fact="0.2737"/>
                  <dgm:constr type="w" for="ch" forName="Parent" refType="w" fact="0.2906"/>
                  <dgm:constr type="h" for="ch" forName="Parent" refType="h" fact="0.6157"/>
                </dgm:constrLst>
              </dgm:if>
              <dgm:if name="Name19" axis="ch" ptType="node" func="cnt" op="equ" val="4">
                <dgm:alg type="composite">
                  <dgm:param type="ar" val="1.8304"/>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 refType="w" fact="0.6229"/>
                  <dgm:constr type="t" for="ch" forName="Parent" refType="h" fact="0.2946"/>
                  <dgm:constr type="w" for="ch" forName="Parent" refType="w" fact="0.2862"/>
                  <dgm:constr type="h" for="ch" forName="Parent" refType="h" fact="0.5239"/>
                  <dgm:constr type="r" for="ch" forName="Child1Accent1" refType="w" fact="0.6096"/>
                  <dgm:constr type="t" for="ch" forName="Child1Accent1" refType="h" fact="0.2104"/>
                  <dgm:constr type="w" for="ch" forName="Child1Accent1" refType="w" fact="0.0566"/>
                  <dgm:constr type="h" for="ch" forName="Child1Accent1" refType="h" fact="0.1035"/>
                  <dgm:constr type="r" for="ch" forName="Child1Accent3" refType="w" fact="0.6999"/>
                  <dgm:constr type="t" for="ch" forName="Child1Accent3" refType="h" fact="0.128"/>
                  <dgm:constr type="w" for="ch" forName="Child1Accent3" refType="w" fact="0.0283"/>
                  <dgm:constr type="h" for="ch" forName="Child1Accent3" refType="h" fact="0.0518"/>
                  <dgm:constr type="r" for="ch" forName="Child1Accent4" refType="w" fact="0.7582"/>
                  <dgm:constr type="t" for="ch" forName="Child1Accent4" refType="h" fact="0.128"/>
                  <dgm:constr type="w" for="ch" forName="Child1Accent4" refType="w" fact="0.0283"/>
                  <dgm:constr type="h" for="ch" forName="Child1Accent4" refType="h" fact="0.0518"/>
                  <dgm:constr type="r" for="ch" forName="Child1Accent5" refType="w" fact="0.8165"/>
                  <dgm:constr type="t" for="ch" forName="Child1Accent5" refType="h" fact="0.128"/>
                  <dgm:constr type="w" for="ch" forName="Child1Accent5" refType="w" fact="0.0283"/>
                  <dgm:constr type="h" for="ch" forName="Child1Accent5" refType="h" fact="0.0518"/>
                  <dgm:constr type="r" for="ch" forName="Child1Accent6" refType="w" fact="0.8748"/>
                  <dgm:constr type="t" for="ch" forName="Child1Accent6" refType="h" fact="0.128"/>
                  <dgm:constr type="w" for="ch" forName="Child1Accent6" refType="w" fact="0.0283"/>
                  <dgm:constr type="h" for="ch" forName="Child1Accent6" refType="h" fact="0.0518"/>
                  <dgm:constr type="r" for="ch" forName="Child3Accent1" refType="w" fact="0.6842"/>
                  <dgm:constr type="t" for="ch" forName="Child3Accent1" refType="h" fact="0.6212"/>
                  <dgm:constr type="w" for="ch" forName="Child3Accent1" refType="w" fact="0.0566"/>
                  <dgm:constr type="h" for="ch" forName="Child3Accent1" refType="h" fact="0.1035"/>
                  <dgm:constr type="r" for="ch" forName="Child3Accent2" refType="w" fact="0.7311"/>
                  <dgm:constr type="t" for="ch" forName="Child3Accent2" refType="h" fact="0.6828"/>
                  <dgm:constr type="w" for="ch" forName="Child3Accent2" refType="w" fact="0.0283"/>
                  <dgm:constr type="h" for="ch" forName="Child3Accent2" refType="h" fact="0.0518"/>
                  <dgm:constr type="r" for="ch" forName="Child3Accent4" refType="w" fact="0.8386"/>
                  <dgm:constr type="t" for="ch" forName="Child3Accent4" refType="h" fact="0.6828"/>
                  <dgm:constr type="w" for="ch" forName="Child3Accent4" refType="w" fact="0.0283"/>
                  <dgm:constr type="h" for="ch" forName="Child3Accent4" refType="h" fact="0.0518"/>
                  <dgm:constr type="r" for="ch" forName="Child3Accent5" refType="w" fact="0.8923"/>
                  <dgm:constr type="t" for="ch" forName="Child3Accent5" refType="h" fact="0.6828"/>
                  <dgm:constr type="w" for="ch" forName="Child3Accent5" refType="w" fact="0.0283"/>
                  <dgm:constr type="h" for="ch" forName="Child3Accent5" refType="h" fact="0.0518"/>
                  <dgm:constr type="r" for="ch" forName="Child1Accent7" refType="w" fact="0.9332"/>
                  <dgm:constr type="t" for="ch" forName="Child1Accent7" refType="h" fact="0.128"/>
                  <dgm:constr type="w" for="ch" forName="Child1Accent7" refType="w" fact="0.0283"/>
                  <dgm:constr type="h" for="ch" forName="Child1Accent7" refType="h" fact="0.0518"/>
                  <dgm:constr type="r" for="ch" forName="Child3Accent6" refType="w" fact="0.9461"/>
                  <dgm:constr type="t" for="ch" forName="Child3Accent6" refType="h" fact="0.6828"/>
                  <dgm:constr type="w" for="ch" forName="Child3Accent6" refType="w" fact="0.0283"/>
                  <dgm:constr type="h" for="ch" forName="Child3Accent6" refType="h" fact="0.0518"/>
                  <dgm:constr type="r" for="ch" forName="Child1Accent8" refType="w" fact="0.9915"/>
                  <dgm:constr type="t" for="ch" forName="Child1Accent8" refType="h" fact="0.128"/>
                  <dgm:constr type="w" for="ch" forName="Child1Accent8" refType="w" fact="0.0283"/>
                  <dgm:constr type="h" for="ch" forName="Child1Accent8" refType="h" fact="0.0518"/>
                  <dgm:constr type="r" for="ch" forName="Child1Accent9" refType="w" fact="0"/>
                  <dgm:constr type="t" for="ch" forName="Child1Accent9" refType="h" fact="0"/>
                  <dgm:constr type="w" for="ch" forName="Child1Accent9" refType="w" fact="0"/>
                  <dgm:constr type="h" for="ch" forName="Child1Accent9" refType="h" fact="0"/>
                  <dgm:constr type="r" for="ch" forName="Child3Accent7" refType="w" fact="0.9998"/>
                  <dgm:constr type="t" for="ch" forName="Child3Accent7" refType="h" fact="0.6828"/>
                  <dgm:constr type="w" for="ch" forName="Child3Accent7" refType="w" fact="0.0283"/>
                  <dgm:constr type="h" for="ch" forName="Child3Accent7" refType="h" fact="0.0518"/>
                  <dgm:constr type="r" for="ch" forName="Child4Accent1" refType="w" fact="0.6096"/>
                  <dgm:constr type="t" for="ch" forName="Child4Accent1" refType="h" fact="0.8"/>
                  <dgm:constr type="w" for="ch" forName="Child4Accent1" refType="w" fact="0.0566"/>
                  <dgm:constr type="h" for="ch" forName="Child4Accent1" refType="h" fact="0.1035"/>
                  <dgm:constr type="r" for="ch" forName="Child4Accent3" refType="w" fact="0.7002"/>
                  <dgm:constr type="t" for="ch" forName="Child4Accent3" refType="h" fact="0.9482"/>
                  <dgm:constr type="w" for="ch" forName="Child4Accent3" refType="w" fact="0.0283"/>
                  <dgm:constr type="h" for="ch" forName="Child4Accent3" refType="h" fact="0.0518"/>
                  <dgm:constr type="r" for="ch" forName="Child4Accent4" refType="w" fact="0.7585"/>
                  <dgm:constr type="t" for="ch" forName="Child4Accent4" refType="h" fact="0.9482"/>
                  <dgm:constr type="w" for="ch" forName="Child4Accent4" refType="w" fact="0.0283"/>
                  <dgm:constr type="h" for="ch" forName="Child4Accent4" refType="h" fact="0.0518"/>
                  <dgm:constr type="r" for="ch" forName="Child4Accent5" refType="w" fact="0.8167"/>
                  <dgm:constr type="t" for="ch" forName="Child4Accent5" refType="h" fact="0.9482"/>
                  <dgm:constr type="w" for="ch" forName="Child4Accent5" refType="w" fact="0.0283"/>
                  <dgm:constr type="h" for="ch" forName="Child4Accent5" refType="h" fact="0.0518"/>
                  <dgm:constr type="r" for="ch" forName="Child4Accent6" refType="w" fact="0.8749"/>
                  <dgm:constr type="t" for="ch" forName="Child4Accent6" refType="h" fact="0.9482"/>
                  <dgm:constr type="w" for="ch" forName="Child4Accent6" refType="w" fact="0.0283"/>
                  <dgm:constr type="h" for="ch" forName="Child4Accent6" refType="h" fact="0.0518"/>
                  <dgm:constr type="r" for="ch" forName="Child4Accent7" refType="w" fact="0.9332"/>
                  <dgm:constr type="t" for="ch" forName="Child4Accent7" refType="h" fact="0.9482"/>
                  <dgm:constr type="w" for="ch" forName="Child4Accent7" refType="w" fact="0.0283"/>
                  <dgm:constr type="h" for="ch" forName="Child4Accent7" refType="h" fact="0.0518"/>
                  <dgm:constr type="r" for="ch" forName="Child4Accent8" refType="w" fact="0.9914"/>
                  <dgm:constr type="t" for="ch" forName="Child4Accent8" refType="h" fact="0.9482"/>
                  <dgm:constr type="w" for="ch" forName="Child4Accent8" refType="w" fact="0.0283"/>
                  <dgm:constr type="h" for="ch" forName="Child4Accent8" refType="h" fact="0.0518"/>
                  <dgm:constr type="r" for="ch" forName="Child2Accent1" refType="w" fact="0.6842"/>
                  <dgm:constr type="t" for="ch" forName="Child2Accent1" refType="h" fact="0.3725"/>
                  <dgm:constr type="w" for="ch" forName="Child2Accent1" refType="w" fact="0.0566"/>
                  <dgm:constr type="h" for="ch" forName="Child2Accent1" refType="h" fact="0.1035"/>
                  <dgm:constr type="r" for="ch" forName="Child4Accent2" refType="w" fact="0.642"/>
                  <dgm:constr type="t" for="ch" forName="Child4Accent2" refType="h" fact="0.8993"/>
                  <dgm:constr type="w" for="ch" forName="Child4Accent2" refType="w" fact="0.0283"/>
                  <dgm:constr type="h" for="ch" forName="Child4Accent2" refType="h" fact="0.0518"/>
                  <dgm:constr type="r" for="ch" forName="Child1Accent2" refType="w" fact="0.6415"/>
                  <dgm:constr type="t" for="ch" forName="Child1Accent2" refType="h" fact="0.162"/>
                  <dgm:constr type="w" for="ch" forName="Child1Accent2" refType="w" fact="0.0283"/>
                  <dgm:constr type="h" for="ch" forName="Child1Accent2" refType="h" fact="0.0518"/>
                  <dgm:constr type="r" for="ch" forName="Child3Accent3" refType="w" fact="0.7849"/>
                  <dgm:constr type="t" for="ch" forName="Child3Accent3" refType="h" fact="0.6828"/>
                  <dgm:constr type="w" for="ch" forName="Child3Accent3" refType="w" fact="0.0283"/>
                  <dgm:constr type="h" for="ch" forName="Child3Accent3" refType="h" fact="0.0518"/>
                  <dgm:constr type="r" for="ch" forName="Child2Accent2" refType="w" fact="0.7311"/>
                  <dgm:constr type="t" for="ch" forName="Child2Accent2" refType="h" fact="0.3937"/>
                  <dgm:constr type="w" for="ch" forName="Child2Accent2" refType="w" fact="0.0283"/>
                  <dgm:constr type="h" for="ch" forName="Child2Accent2" refType="h" fact="0.0518"/>
                  <dgm:constr type="r" for="ch" forName="Child2Accent4" refType="w" fact="0.8386"/>
                  <dgm:constr type="t" for="ch" forName="Child2Accent4" refType="h" fact="0.3937"/>
                  <dgm:constr type="w" for="ch" forName="Child2Accent4" refType="w" fact="0.0283"/>
                  <dgm:constr type="h" for="ch" forName="Child2Accent4" refType="h" fact="0.0518"/>
                  <dgm:constr type="r" for="ch" forName="Child2Accent5" refType="w" fact="0.8923"/>
                  <dgm:constr type="t" for="ch" forName="Child2Accent5" refType="h" fact="0.3937"/>
                  <dgm:constr type="w" for="ch" forName="Child2Accent5" refType="w" fact="0.0283"/>
                  <dgm:constr type="h" for="ch" forName="Child2Accent5" refType="h" fact="0.0518"/>
                  <dgm:constr type="r" for="ch" forName="Child2Accent6" refType="w" fact="0.9461"/>
                  <dgm:constr type="t" for="ch" forName="Child2Accent6" refType="h" fact="0.3937"/>
                  <dgm:constr type="w" for="ch" forName="Child2Accent6" refType="w" fact="0.0283"/>
                  <dgm:constr type="h" for="ch" forName="Child2Accent6" refType="h" fact="0.0518"/>
                  <dgm:constr type="r" for="ch" forName="Child2Accent7" refType="w" fact="0.9998"/>
                  <dgm:constr type="t" for="ch" forName="Child2Accent7" refType="h" fact="0.3937"/>
                  <dgm:constr type="w" for="ch" forName="Child2Accent7" refType="w" fact="0.0283"/>
                  <dgm:constr type="h" for="ch" forName="Child2Accent7" refType="h" fact="0.0518"/>
                  <dgm:constr type="r" for="ch" forName="Child2Accent3" refType="w" fact="0.7849"/>
                  <dgm:constr type="t" for="ch" forName="Child2Accent3" refType="h" fact="0.3937"/>
                  <dgm:constr type="w" for="ch" forName="Child2Accent3" refType="w" fact="0.0283"/>
                  <dgm:constr type="h" for="ch" forName="Child2Accent3" refType="h" fact="0.0518"/>
                  <dgm:constr type="r" for="ch" forName="ParentAccent1" refType="w" fact="0.0283"/>
                  <dgm:constr type="t" for="ch" forName="ParentAccent1" refType="h" fact="0.5316"/>
                  <dgm:constr type="w" for="ch" forName="ParentAccent1" refType="w" fact="0.0283"/>
                  <dgm:constr type="h" for="ch" forName="ParentAccent1" refType="h" fact="0.0518"/>
                  <dgm:constr type="r" for="ch" forName="ParentAccent2" refType="w" fact="0.0801"/>
                  <dgm:constr type="t" for="ch" forName="ParentAccent2" refType="h" fact="0.5316"/>
                  <dgm:constr type="w" for="ch" forName="ParentAccent2" refType="w" fact="0.0283"/>
                  <dgm:constr type="h" for="ch" forName="ParentAccent2" refType="h" fact="0.0518"/>
                  <dgm:constr type="r" for="ch" forName="ParentAccent3" refType="w" fact="0.1318"/>
                  <dgm:constr type="t" for="ch" forName="ParentAccent3" refType="h" fact="0.5316"/>
                  <dgm:constr type="w" for="ch" forName="ParentAccent3" refType="w" fact="0.0283"/>
                  <dgm:constr type="h" for="ch" forName="ParentAccent3" refType="h" fact="0.0518"/>
                  <dgm:constr type="r" for="ch" forName="ParentAccent4" refType="w" fact="0.1836"/>
                  <dgm:constr type="t" for="ch" forName="ParentAccent4" refType="h" fact="0.5316"/>
                  <dgm:constr type="w" for="ch" forName="ParentAccent4" refType="w" fact="0.0283"/>
                  <dgm:constr type="h" for="ch" forName="ParentAccent4" refType="h" fact="0.0518"/>
                  <dgm:constr type="r" for="ch" forName="ParentAccent5" refType="w" fact="0.2354"/>
                  <dgm:constr type="t" for="ch" forName="ParentAccent5" refType="h" fact="0.5316"/>
                  <dgm:constr type="w" for="ch" forName="ParentAccent5" refType="w" fact="0.0283"/>
                  <dgm:constr type="h" for="ch" forName="ParentAccent5" refType="h" fact="0.0518"/>
                  <dgm:constr type="r" for="ch" forName="ParentAccent6" refType="w" fact="0.3154"/>
                  <dgm:constr type="t" for="ch" forName="ParentAccent6" refType="h" fact="0.5057"/>
                  <dgm:constr type="w" for="ch" forName="ParentAccent6" refType="w" fact="0.0566"/>
                  <dgm:constr type="h" for="ch" forName="ParentAccent6" refType="h" fact="0.1035"/>
                  <dgm:constr type="r" for="ch" forName="ParentAccent7" refType="w" fact="0.0744"/>
                  <dgm:constr type="t" for="ch" forName="ParentAccent7" refType="h" fact="0.4247"/>
                  <dgm:constr type="w" for="ch" forName="ParentAccent7" refType="w" fact="0.0283"/>
                  <dgm:constr type="h" for="ch" forName="ParentAccent7" refType="h" fact="0.0518"/>
                  <dgm:constr type="r" for="ch" forName="ParentAccent8" refType="w" fact="0.0744"/>
                  <dgm:constr type="t" for="ch" forName="ParentAccent8" refType="h" fact="0.6392"/>
                  <dgm:constr type="w" for="ch" forName="ParentAccent8" refType="w" fact="0.0283"/>
                  <dgm:constr type="h" for="ch" forName="ParentAccent8" refType="h" fact="0.0518"/>
                  <dgm:constr type="r" for="ch" forName="ParentAccent9" refType="w" fact="0.0491"/>
                  <dgm:constr type="t" for="ch" forName="ParentAccent9" refType="h" fact="0.4712"/>
                  <dgm:constr type="w" for="ch" forName="ParentAccent9" refType="w" fact="0.0283"/>
                  <dgm:constr type="h" for="ch" forName="ParentAccent9" refType="h" fact="0.0518"/>
                  <dgm:constr type="r" for="ch" forName="ParentAccent10" refType="w" fact="0.0475"/>
                  <dgm:constr type="t" for="ch" forName="ParentAccent10" refType="h" fact="0.593"/>
                  <dgm:constr type="w" for="ch" forName="ParentAccent10" refType="w" fact="0.0283"/>
                  <dgm:constr type="h" for="ch" forName="ParentAccent10" refType="h" fact="0.0518"/>
                  <dgm:constr type="r" for="ch" forName="Child4" refType="w" fact="0.9919"/>
                  <dgm:constr type="t" for="ch" forName="Child4" refType="h" fact="0.8184"/>
                  <dgm:constr type="w" for="ch" forName="Child4" refType="w" fact="0.3192"/>
                  <dgm:constr type="h" for="ch" forName="Child4" refType="h" fact="0.1294"/>
                  <dgm:constr type="r" for="ch" forName="Child3" refType="w"/>
                  <dgm:constr type="t" for="ch" forName="Child3" refType="h" fact="0.5547"/>
                  <dgm:constr type="w" for="ch" forName="Child3" refType="w" fact="0.297"/>
                  <dgm:constr type="h" for="ch" forName="Child3" refType="h" fact="0.1294"/>
                  <dgm:constr type="r" for="ch" forName="Child2" refType="w"/>
                  <dgm:constr type="t" for="ch" forName="Child2" refType="h" fact="0.2662"/>
                  <dgm:constr type="w" for="ch" forName="Child2" refType="w" fact="0.297"/>
                  <dgm:constr type="h" for="ch" forName="Child2" refType="h" fact="0.1294"/>
                  <dgm:constr type="r" for="ch" forName="Child1" refType="w" fact="0.9919"/>
                  <dgm:constr type="t" for="ch" forName="Child1" refType="h" fact="0"/>
                  <dgm:constr type="w" for="ch" forName="Child1" refType="w" fact="0.3192"/>
                  <dgm:constr type="h" for="ch" forName="Child1" refType="h" fact="0.1294"/>
                </dgm:constrLst>
              </dgm:if>
              <dgm:else name="Name20">
                <dgm:alg type="composite">
                  <dgm:param type="ar" val="1.3278"/>
                </dgm:alg>
                <dgm:constrLst>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Child2Accent1" refType="w" fact="0.6564"/>
                  <dgm:constr type="t" for="ch" forName="Child2Accent1" refType="h" fact="0.3184"/>
                  <dgm:constr type="w" for="ch" forName="Child2Accent1" refType="w" fact="0.0574"/>
                  <dgm:constr type="h" for="ch" forName="Child2Accent1" refType="h" fact="0.0763"/>
                  <dgm:constr type="r" for="ch" forName="Child2Accent2" refType="w" fact="0.6932"/>
                  <dgm:constr type="t" for="ch" forName="Child2Accent2" refType="h" fact="0.2781"/>
                  <dgm:constr type="w" for="ch" forName="Child2Accent2" refType="w" fact="0.0287"/>
                  <dgm:constr type="h" for="ch" forName="Child2Accent2" refType="h" fact="0.0381"/>
                  <dgm:constr type="r" for="ch" forName="Child2Accent3" refType="w" fact="0.7545"/>
                  <dgm:constr type="t" for="ch" forName="Child2Accent3" refType="h" fact="0.2781"/>
                  <dgm:constr type="w" for="ch" forName="Child2Accent3" refType="w" fact="0.0287"/>
                  <dgm:constr type="h" for="ch" forName="Child2Accent3" refType="h" fact="0.0381"/>
                  <dgm:constr type="r" for="ch" forName="Child2Accent4" refType="w" fact="0.8158"/>
                  <dgm:constr type="t" for="ch" forName="Child2Accent4" refType="h" fact="0.2781"/>
                  <dgm:constr type="w" for="ch" forName="Child2Accent4" refType="w" fact="0.0287"/>
                  <dgm:constr type="h" for="ch" forName="Child2Accent4" refType="h" fact="0.0381"/>
                  <dgm:constr type="r" for="ch" forName="Child2Accent5" refType="w" fact="0.8771"/>
                  <dgm:constr type="t" for="ch" forName="Child2Accent5" refType="h" fact="0.2781"/>
                  <dgm:constr type="w" for="ch" forName="Child2Accent5" refType="w" fact="0.0287"/>
                  <dgm:constr type="h" for="ch" forName="Child2Accent5" refType="h" fact="0.0381"/>
                  <dgm:constr type="r" for="ch" forName="Child2Accent6" refType="w" fact="0.9385"/>
                  <dgm:constr type="t" for="ch" forName="Child2Accent6" refType="h" fact="0.2781"/>
                  <dgm:constr type="w" for="ch" forName="Child2Accent6" refType="w" fact="0.0287"/>
                  <dgm:constr type="h" for="ch" forName="Child2Accent6" refType="h" fact="0.0381"/>
                  <dgm:constr type="r" for="ch" forName="Child2Accent7" refType="w" fact="0.9998"/>
                  <dgm:constr type="t" for="ch" forName="Child2Accent7" refType="h" fact="0.2781"/>
                  <dgm:constr type="w" for="ch" forName="Child2Accent7" refType="w" fact="0.0287"/>
                  <dgm:constr type="h" for="ch" forName="Child2Accent7" refType="h" fact="0.0381"/>
                  <dgm:constr type="r" for="ch" forName="Child3Accent1" refType="w" fact="0.716"/>
                  <dgm:constr type="t" for="ch" forName="Child3Accent1" refType="h" fact="0.5061"/>
                  <dgm:constr type="w" for="ch" forName="Child3Accent1" refType="w" fact="0.0574"/>
                  <dgm:constr type="h" for="ch" forName="Child3Accent1" refType="h" fact="0.0763"/>
                  <dgm:constr type="r" for="ch" forName="Child3Accent2" refType="w" fact="0.7728"/>
                  <dgm:constr type="t" for="ch" forName="Child3Accent2" refType="h" fact="0.5252"/>
                  <dgm:constr type="w" for="ch" forName="Child3Accent2" refType="w" fact="0.0287"/>
                  <dgm:constr type="h" for="ch" forName="Child3Accent2" refType="h" fact="0.0381"/>
                  <dgm:constr type="r" for="ch" forName="Child3Accent3" refType="w" fact="0.8295"/>
                  <dgm:constr type="t" for="ch" forName="Child3Accent3" refType="h" fact="0.5252"/>
                  <dgm:constr type="w" for="ch" forName="Child3Accent3" refType="w" fact="0.0287"/>
                  <dgm:constr type="h" for="ch" forName="Child3Accent3" refType="h" fact="0.0381"/>
                  <dgm:constr type="r" for="ch" forName="Child3Accent4" refType="w" fact="0.8863"/>
                  <dgm:constr type="t" for="ch" forName="Child3Accent4" refType="h" fact="0.5252"/>
                  <dgm:constr type="w" for="ch" forName="Child3Accent4" refType="w" fact="0.0287"/>
                  <dgm:constr type="h" for="ch" forName="Child3Accent4" refType="h" fact="0.0381"/>
                  <dgm:constr type="r" for="ch" forName="Child3Accent5" refType="w" fact="0.943"/>
                  <dgm:constr type="t" for="ch" forName="Child3Accent5" refType="h" fact="0.5252"/>
                  <dgm:constr type="w" for="ch" forName="Child3Accent5" refType="w" fact="0.0287"/>
                  <dgm:constr type="h" for="ch" forName="Child3Accent5" refType="h" fact="0.0381"/>
                  <dgm:constr type="r" for="ch" forName="Child3Accent6" refType="w" fact="0.9998"/>
                  <dgm:constr type="t" for="ch" forName="Child3Accent6" refType="h" fact="0.5252"/>
                  <dgm:constr type="w" for="ch" forName="Child3Accent6" refType="w" fact="0.0287"/>
                  <dgm:constr type="h" for="ch" forName="Child3Accent6" refType="h" fact="0.0381"/>
                  <dgm:constr type="r" for="ch" forName="Child3Accent7" refType="w" fact="0"/>
                  <dgm:constr type="t" for="ch" forName="Child3Accent7" refType="h" fact="0"/>
                  <dgm:constr type="w" for="ch" forName="Child3Accent7" refType="w" fact="0"/>
                  <dgm:constr type="h" for="ch" forName="Child3Accent7" refType="h" fact="0"/>
                  <dgm:constr type="r" for="ch" forName="Child4Accent1" refType="w" fact="0.6564"/>
                  <dgm:constr type="t" for="ch" forName="Child4Accent1" refType="h" fact="0.6908"/>
                  <dgm:constr type="w" for="ch" forName="Child4Accent1" refType="w" fact="0.0574"/>
                  <dgm:constr type="h" for="ch" forName="Child4Accent1" refType="h" fact="0.0763"/>
                  <dgm:constr type="r" for="ch" forName="Child4Accent2" refType="w" fact="0.6932"/>
                  <dgm:constr type="t" for="ch" forName="Child4Accent2" refType="h" fact="0.7684"/>
                  <dgm:constr type="w" for="ch" forName="Child4Accent2" refType="w" fact="0.0287"/>
                  <dgm:constr type="h" for="ch" forName="Child4Accent2" refType="h" fact="0.0381"/>
                  <dgm:constr type="r" for="ch" forName="Child4Accent3" refType="w" fact="0.7545"/>
                  <dgm:constr type="t" for="ch" forName="Child4Accent3" refType="h" fact="0.7684"/>
                  <dgm:constr type="w" for="ch" forName="Child4Accent3" refType="w" fact="0.0287"/>
                  <dgm:constr type="h" for="ch" forName="Child4Accent3" refType="h" fact="0.0381"/>
                  <dgm:constr type="r" for="ch" forName="Child4Accent4" refType="w" fact="0.8158"/>
                  <dgm:constr type="t" for="ch" forName="Child4Accent4" refType="h" fact="0.7684"/>
                  <dgm:constr type="w" for="ch" forName="Child4Accent4" refType="w" fact="0.0287"/>
                  <dgm:constr type="h" for="ch" forName="Child4Accent4" refType="h" fact="0.0381"/>
                  <dgm:constr type="r" for="ch" forName="Child4Accent5" refType="w" fact="0.8771"/>
                  <dgm:constr type="t" for="ch" forName="Child4Accent5" refType="h" fact="0.7684"/>
                  <dgm:constr type="w" for="ch" forName="Child4Accent5" refType="w" fact="0.0287"/>
                  <dgm:constr type="h" for="ch" forName="Child4Accent5" refType="h" fact="0.0381"/>
                  <dgm:constr type="r" for="ch" forName="Child4Accent6" refType="w" fact="0.9385"/>
                  <dgm:constr type="t" for="ch" forName="Child4Accent6" refType="h" fact="0.7684"/>
                  <dgm:constr type="w" for="ch" forName="Child4Accent6" refType="w" fact="0.0287"/>
                  <dgm:constr type="h" for="ch" forName="Child4Accent6" refType="h" fact="0.0381"/>
                  <dgm:constr type="r" for="ch" forName="Child4Accent7" refType="w" fact="0.9998"/>
                  <dgm:constr type="t" for="ch" forName="Child4Accent7" refType="h" fact="0.7684"/>
                  <dgm:constr type="w" for="ch" forName="Child4Accent7" refType="w" fact="0.0287"/>
                  <dgm:constr type="h" for="ch" forName="Child4Accent7" refType="h" fact="0.0381"/>
                  <dgm:constr type="r" for="ch" forName="Child4Accent8" refType="w" fact="0"/>
                  <dgm:constr type="t" for="ch" forName="Child4Accent8" refType="h" fact="0"/>
                  <dgm:constr type="w" for="ch" forName="Child4Accent8" refType="w" fact="0"/>
                  <dgm:constr type="h" for="ch" forName="Child4Accent8" refType="h" fact="0"/>
                  <dgm:constr type="r" for="ch" forName="ParentAccent1" refType="w" fact="0.0287"/>
                  <dgm:constr type="t" for="ch" forName="ParentAccent1" refType="h" fact="0.5252"/>
                  <dgm:constr type="w" for="ch" forName="ParentAccent1" refType="w" fact="0.0287"/>
                  <dgm:constr type="h" for="ch" forName="ParentAccent1" refType="h" fact="0.0381"/>
                  <dgm:constr type="r" for="ch" forName="ParentAccent2" refType="w" fact="0.0813"/>
                  <dgm:constr type="t" for="ch" forName="ParentAccent2" refType="h" fact="0.5252"/>
                  <dgm:constr type="w" for="ch" forName="ParentAccent2" refType="w" fact="0.0287"/>
                  <dgm:constr type="h" for="ch" forName="ParentAccent2" refType="h" fact="0.0381"/>
                  <dgm:constr type="r" for="ch" forName="ParentAccent3" refType="w" fact="0.1339"/>
                  <dgm:constr type="t" for="ch" forName="ParentAccent3" refType="h" fact="0.5252"/>
                  <dgm:constr type="w" for="ch" forName="ParentAccent3" refType="w" fact="0.0287"/>
                  <dgm:constr type="h" for="ch" forName="ParentAccent3" refType="h" fact="0.0381"/>
                  <dgm:constr type="r" for="ch" forName="ParentAccent4" refType="w" fact="0.1864"/>
                  <dgm:constr type="t" for="ch" forName="ParentAccent4" refType="h" fact="0.5252"/>
                  <dgm:constr type="w" for="ch" forName="ParentAccent4" refType="w" fact="0.0287"/>
                  <dgm:constr type="h" for="ch" forName="ParentAccent4" refType="h" fact="0.0381"/>
                  <dgm:constr type="r" for="ch" forName="ParentAccent5" refType="w" fact="0.239"/>
                  <dgm:constr type="t" for="ch" forName="ParentAccent5" refType="h" fact="0.5252"/>
                  <dgm:constr type="w" for="ch" forName="ParentAccent5" refType="w" fact="0.0287"/>
                  <dgm:constr type="h" for="ch" forName="ParentAccent5" refType="h" fact="0.0381"/>
                  <dgm:constr type="r" for="ch" forName="ParentAccent6" refType="w" fact="0.3203"/>
                  <dgm:constr type="t" for="ch" forName="ParentAccent6" refType="h" fact="0.5061"/>
                  <dgm:constr type="w" for="ch" forName="ParentAccent6" refType="w" fact="0.0574"/>
                  <dgm:constr type="h" for="ch" forName="ParentAccent6" refType="h" fact="0.0763"/>
                  <dgm:constr type="r" for="ch" forName="ParentAccent7" refType="w" fact="0.0755"/>
                  <dgm:constr type="t" for="ch" forName="ParentAccent7" refType="h" fact="0.4464"/>
                  <dgm:constr type="w" for="ch" forName="ParentAccent7" refType="w" fact="0.0287"/>
                  <dgm:constr type="h" for="ch" forName="ParentAccent7" refType="h" fact="0.0381"/>
                  <dgm:constr type="r" for="ch" forName="ParentAccent8" refType="w" fact="0.0755"/>
                  <dgm:constr type="t" for="ch" forName="ParentAccent8" refType="h" fact="0.6045"/>
                  <dgm:constr type="w" for="ch" forName="ParentAccent8" refType="w" fact="0.0287"/>
                  <dgm:constr type="h" for="ch" forName="ParentAccent8" refType="h" fact="0.0381"/>
                  <dgm:constr type="r" for="ch" forName="ParentAccent9" refType="w" fact="0.0499"/>
                  <dgm:constr type="t" for="ch" forName="ParentAccent9" refType="h" fact="0.4807"/>
                  <dgm:constr type="w" for="ch" forName="ParentAccent9" refType="w" fact="0.0287"/>
                  <dgm:constr type="h" for="ch" forName="ParentAccent9" refType="h" fact="0.0381"/>
                  <dgm:constr type="r" for="ch" forName="ParentAccent10" refType="w" fact="0.0482"/>
                  <dgm:constr type="t" for="ch" forName="ParentAccent10" refType="h" fact="0.5705"/>
                  <dgm:constr type="w" for="ch" forName="ParentAccent10" refType="w" fact="0.0287"/>
                  <dgm:constr type="h" for="ch" forName="ParentAccent10" refType="h" fact="0.0381"/>
                  <dgm:constr type="r" for="ch" forName="Child1Accent1" refType="w" fact="0.5181"/>
                  <dgm:constr type="t" for="ch" forName="Child1Accent1" refType="h" fact="0.2457"/>
                  <dgm:constr type="w" for="ch" forName="Child1Accent1" refType="w" fact="0.0574"/>
                  <dgm:constr type="h" for="ch" forName="Child1Accent1" refType="h" fact="0.0763"/>
                  <dgm:constr type="r" for="ch" forName="Child1Accent2" refType="w" fact="0.5542"/>
                  <dgm:constr type="t" for="ch" forName="Child1Accent2" refType="h" fact="0.2004"/>
                  <dgm:constr type="w" for="ch" forName="Child1Accent2" refType="w" fact="0.0287"/>
                  <dgm:constr type="h" for="ch" forName="Child1Accent2" refType="h" fact="0.0381"/>
                  <dgm:constr type="r" for="ch" forName="Child1Accent3" refType="w" fact="0.5946"/>
                  <dgm:constr type="t" for="ch" forName="Child1Accent3" refType="h" fact="0.1445"/>
                  <dgm:constr type="w" for="ch" forName="Child1Accent3" refType="w" fact="0.0287"/>
                  <dgm:constr type="h" for="ch" forName="Child1Accent3" refType="h" fact="0.0381"/>
                  <dgm:constr type="r" for="ch" forName="Child1Accent4" refType="w" fact="0.6347"/>
                  <dgm:constr type="t" for="ch" forName="Child1Accent4" refType="h" fact="0.097"/>
                  <dgm:constr type="w" for="ch" forName="Child1Accent4" refType="w" fact="0.0287"/>
                  <dgm:constr type="h" for="ch" forName="Child1Accent4" refType="h" fact="0.0381"/>
                  <dgm:constr type="r" for="ch" forName="Child1Accent5" refType="w" fact="0.696"/>
                  <dgm:constr type="t" for="ch" forName="Child1Accent5" refType="h" fact="0.097"/>
                  <dgm:constr type="w" for="ch" forName="Child1Accent5" refType="w" fact="0.0287"/>
                  <dgm:constr type="h" for="ch" forName="Child1Accent5" refType="h" fact="0.0381"/>
                  <dgm:constr type="r" for="ch" forName="Child1Accent6" refType="w" fact="0.7574"/>
                  <dgm:constr type="t" for="ch" forName="Child1Accent6" refType="h" fact="0.097"/>
                  <dgm:constr type="w" for="ch" forName="Child1Accent6" refType="w" fact="0.0287"/>
                  <dgm:constr type="h" for="ch" forName="Child1Accent6" refType="h" fact="0.0381"/>
                  <dgm:constr type="r" for="ch" forName="Child1Accent7" refType="w" fact="0.8187"/>
                  <dgm:constr type="t" for="ch" forName="Child1Accent7" refType="h" fact="0.097"/>
                  <dgm:constr type="w" for="ch" forName="Child1Accent7" refType="w" fact="0.0287"/>
                  <dgm:constr type="h" for="ch" forName="Child1Accent7" refType="h" fact="0.0381"/>
                  <dgm:constr type="r" for="ch" forName="Child1Accent8" refType="w" fact="0.88"/>
                  <dgm:constr type="t" for="ch" forName="Child1Accent8" refType="h" fact="0.097"/>
                  <dgm:constr type="w" for="ch" forName="Child1Accent8" refType="w" fact="0.0287"/>
                  <dgm:constr type="h" for="ch" forName="Child1Accent8" refType="h" fact="0.0381"/>
                  <dgm:constr type="r" for="ch" forName="Child1Accent9" refType="w" fact="0.9413"/>
                  <dgm:constr type="t" for="ch" forName="Child1Accent9" refType="h" fact="0.097"/>
                  <dgm:constr type="w" for="ch" forName="Child1Accent9" refType="w" fact="0.0287"/>
                  <dgm:constr type="h" for="ch" forName="Child1Accent9" refType="h" fact="0.0381"/>
                  <dgm:constr type="r" for="ch" forName="Child5Accent1" refType="w" fact="0.5181"/>
                  <dgm:constr type="t" for="ch" forName="Child5Accent1" refType="h" fact="0.7601"/>
                  <dgm:constr type="w" for="ch" forName="Child5Accent1" refType="w" fact="0.0574"/>
                  <dgm:constr type="h" for="ch" forName="Child5Accent1" refType="h" fact="0.0763"/>
                  <dgm:constr type="r" for="ch" forName="Child5Accent2" refType="w" fact="0.547"/>
                  <dgm:constr type="t" for="ch" forName="Child5Accent2" refType="h" fact="0.8375"/>
                  <dgm:constr type="w" for="ch" forName="Child5Accent2" refType="w" fact="0.0287"/>
                  <dgm:constr type="h" for="ch" forName="Child5Accent2" refType="h" fact="0.0381"/>
                  <dgm:constr type="r" for="ch" forName="Child5Accent3" refType="w" fact="0.5882"/>
                  <dgm:constr type="t" for="ch" forName="Child5Accent3" refType="h" fact="0.8991"/>
                  <dgm:constr type="w" for="ch" forName="Child5Accent3" refType="w" fact="0.0287"/>
                  <dgm:constr type="h" for="ch" forName="Child5Accent3" refType="h" fact="0.0381"/>
                  <dgm:constr type="r" for="ch" forName="Child5Accent4" refType="w" fact="0.6347"/>
                  <dgm:constr type="t" for="ch" forName="Child5Accent4" refType="h" fact="0.9619"/>
                  <dgm:constr type="w" for="ch" forName="Child5Accent4" refType="w" fact="0.0287"/>
                  <dgm:constr type="h" for="ch" forName="Child5Accent4" refType="h" fact="0.0381"/>
                  <dgm:constr type="r" for="ch" forName="Child5Accent5" refType="w" fact="0.696"/>
                  <dgm:constr type="t" for="ch" forName="Child5Accent5" refType="h" fact="0.9619"/>
                  <dgm:constr type="w" for="ch" forName="Child5Accent5" refType="w" fact="0.0287"/>
                  <dgm:constr type="h" for="ch" forName="Child5Accent5" refType="h" fact="0.0381"/>
                  <dgm:constr type="r" for="ch" forName="Child5Accent6" refType="w" fact="0.7574"/>
                  <dgm:constr type="t" for="ch" forName="Child5Accent6" refType="h" fact="0.9619"/>
                  <dgm:constr type="w" for="ch" forName="Child5Accent6" refType="w" fact="0.0287"/>
                  <dgm:constr type="h" for="ch" forName="Child5Accent6" refType="h" fact="0.0381"/>
                  <dgm:constr type="r" for="ch" forName="Child5Accent7" refType="w" fact="0.8187"/>
                  <dgm:constr type="t" for="ch" forName="Child5Accent7" refType="h" fact="0.9619"/>
                  <dgm:constr type="w" for="ch" forName="Child5Accent7" refType="w" fact="0.0287"/>
                  <dgm:constr type="h" for="ch" forName="Child5Accent7" refType="h" fact="0.0381"/>
                  <dgm:constr type="r" for="ch" forName="Child5Accent8" refType="w" fact="0.88"/>
                  <dgm:constr type="t" for="ch" forName="Child5Accent8" refType="h" fact="0.9619"/>
                  <dgm:constr type="w" for="ch" forName="Child5Accent8" refType="w" fact="0.0287"/>
                  <dgm:constr type="h" for="ch" forName="Child5Accent8" refType="h" fact="0.0381"/>
                  <dgm:constr type="r" for="ch" forName="Child5Accent9" refType="w" fact="0.9423"/>
                  <dgm:constr type="t" for="ch" forName="Child5Accent9" refType="h" fact="0.9619"/>
                  <dgm:constr type="w" for="ch" forName="Child5Accent9" refType="w" fact="0.0287"/>
                  <dgm:constr type="h" for="ch" forName="Child5Accent9" refType="h" fact="0.0381"/>
                  <dgm:constr type="r" for="ch" forName="Child5" refType="w" fact="0.9419"/>
                  <dgm:constr type="t" for="ch" forName="Child5" refType="h" fact="0.8635"/>
                  <dgm:constr type="w" for="ch" forName="Child5" refType="w" fact="0.3364"/>
                  <dgm:constr type="h" for="ch" forName="Child5" refType="h" fact="0.0981"/>
                  <dgm:constr type="r" for="ch" forName="Child4" refType="w"/>
                  <dgm:constr type="t" for="ch" forName="Child4" refType="h" fact="0.6701"/>
                  <dgm:constr type="w" for="ch" forName="Child4" refType="w" fact="0.3364"/>
                  <dgm:constr type="h" for="ch" forName="Child4" refType="h" fact="0.0981"/>
                  <dgm:constr type="r" for="ch" forName="Child3" refType="w"/>
                  <dgm:constr type="t" for="ch" forName="Child3" refType="h" fact="0.4276"/>
                  <dgm:constr type="w" for="ch" forName="Child3" refType="w" fact="0.2544"/>
                  <dgm:constr type="h" for="ch" forName="Child3" refType="h" fact="0.0981"/>
                  <dgm:constr type="r" for="ch" forName="Child2" refType="w"/>
                  <dgm:constr type="t" for="ch" forName="Child2" refType="h" fact="0.1798"/>
                  <dgm:constr type="w" for="ch" forName="Child2" refType="w" fact="0.3364"/>
                  <dgm:constr type="h" for="ch" forName="Child2" refType="h" fact="0.0981"/>
                  <dgm:constr type="r" for="ch" forName="Child1" refType="w" fact="0.9419"/>
                  <dgm:constr type="t" for="ch" forName="Child1" refType="h" fact="0"/>
                  <dgm:constr type="w" for="ch" forName="Child1" refType="w" fact="0.3364"/>
                  <dgm:constr type="h" for="ch" forName="Child1" refType="h" fact="0.0981"/>
                  <dgm:constr type="r" for="ch" forName="Parent" refType="w" fact="0.6347"/>
                  <dgm:constr type="t" for="ch" forName="Parent" refType="h" fact="0.3513"/>
                  <dgm:constr type="w" for="ch" forName="Parent" refType="w" fact="0.2906"/>
                  <dgm:constr type="h" for="ch" forName="Parent" refType="h" fact="0.3859"/>
                </dgm:constrLst>
              </dgm:else>
            </dgm:choose>
          </dgm:else>
        </dgm:choose>
        <dgm:layoutNode name="ParentAccent1" styleLbl="alignNode1">
          <dgm:alg type="sp"/>
          <dgm:shape xmlns:r="http://schemas.openxmlformats.org/officeDocument/2006/relationships" type="ellipse" r:blip="">
            <dgm:adjLst/>
          </dgm:shape>
          <dgm:presOf/>
        </dgm:layoutNode>
        <dgm:layoutNode name="ParentAccent2" styleLbl="alignNode1">
          <dgm:alg type="sp"/>
          <dgm:shape xmlns:r="http://schemas.openxmlformats.org/officeDocument/2006/relationships" type="ellipse" r:blip="">
            <dgm:adjLst/>
          </dgm:shape>
          <dgm:presOf/>
        </dgm:layoutNode>
        <dgm:layoutNode name="ParentAccent3" styleLbl="alignNode1">
          <dgm:alg type="sp"/>
          <dgm:shape xmlns:r="http://schemas.openxmlformats.org/officeDocument/2006/relationships" type="ellipse" r:blip="">
            <dgm:adjLst/>
          </dgm:shape>
          <dgm:presOf/>
        </dgm:layoutNode>
        <dgm:layoutNode name="ParentAccent4" styleLbl="alignNode1">
          <dgm:alg type="sp"/>
          <dgm:shape xmlns:r="http://schemas.openxmlformats.org/officeDocument/2006/relationships" type="ellipse" r:blip="">
            <dgm:adjLst/>
          </dgm:shape>
          <dgm:presOf/>
        </dgm:layoutNode>
        <dgm:layoutNode name="ParentAccent5" styleLbl="alignNode1">
          <dgm:alg type="sp"/>
          <dgm:shape xmlns:r="http://schemas.openxmlformats.org/officeDocument/2006/relationships" type="ellipse" r:blip="">
            <dgm:adjLst/>
          </dgm:shape>
          <dgm:presOf/>
        </dgm:layoutNode>
        <dgm:layoutNode name="ParentAccent6" styleLbl="alignNode1">
          <dgm:alg type="sp"/>
          <dgm:shape xmlns:r="http://schemas.openxmlformats.org/officeDocument/2006/relationships" type="ellipse" r:blip="">
            <dgm:adjLst/>
          </dgm:shape>
          <dgm:presOf/>
        </dgm:layoutNode>
        <dgm:layoutNode name="ParentAccent7" styleLbl="alignNode1">
          <dgm:alg type="sp"/>
          <dgm:shape xmlns:r="http://schemas.openxmlformats.org/officeDocument/2006/relationships" type="ellipse" r:blip="">
            <dgm:adjLst/>
          </dgm:shape>
          <dgm:presOf/>
        </dgm:layoutNode>
        <dgm:layoutNode name="ParentAccent8" styleLbl="alignNode1">
          <dgm:alg type="sp"/>
          <dgm:shape xmlns:r="http://schemas.openxmlformats.org/officeDocument/2006/relationships" type="ellipse" r:blip="">
            <dgm:adjLst/>
          </dgm:shape>
          <dgm:presOf/>
        </dgm:layoutNode>
        <dgm:layoutNode name="ParentAccent9" styleLbl="alignNode1">
          <dgm:alg type="sp"/>
          <dgm:shape xmlns:r="http://schemas.openxmlformats.org/officeDocument/2006/relationships" type="ellipse" r:blip="">
            <dgm:adjLst/>
          </dgm:shape>
          <dgm:presOf/>
        </dgm:layoutNode>
        <dgm:layoutNode name="ParentAccent10" styleLbl="alignNode1">
          <dgm:alg type="sp"/>
          <dgm:shape xmlns:r="http://schemas.openxmlformats.org/officeDocument/2006/relationships" type="ellipse" r:blip="">
            <dgm:adjLst/>
          </dgm:shape>
          <dgm:presOf/>
        </dgm:layoutNode>
        <dgm:layoutNode name="Parent" styleLbl="alignNode1">
          <dgm:varLst>
            <dgm:chMax val="5"/>
            <dgm:chPref val="3"/>
            <dgm:bulletEnabled val="1"/>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name="Name21" axis="ch" ptType="node" cnt="1">
          <dgm:layoutNode name="Child1Accent1" styleLbl="alignNode1">
            <dgm:alg type="sp"/>
            <dgm:shape xmlns:r="http://schemas.openxmlformats.org/officeDocument/2006/relationships" type="ellipse" r:blip="">
              <dgm:adjLst/>
            </dgm:shape>
            <dgm:presOf/>
          </dgm:layoutNode>
          <dgm:layoutNode name="Child1Accent2" styleLbl="alignNode1">
            <dgm:alg type="sp"/>
            <dgm:shape xmlns:r="http://schemas.openxmlformats.org/officeDocument/2006/relationships" type="ellipse" r:blip="">
              <dgm:adjLst/>
            </dgm:shape>
            <dgm:presOf/>
          </dgm:layoutNode>
          <dgm:layoutNode name="Child1Accent3" styleLbl="alignNode1">
            <dgm:alg type="sp"/>
            <dgm:shape xmlns:r="http://schemas.openxmlformats.org/officeDocument/2006/relationships" type="ellipse" r:blip="">
              <dgm:adjLst/>
            </dgm:shape>
            <dgm:presOf/>
          </dgm:layoutNode>
          <dgm:layoutNode name="Child1Accent4" styleLbl="alignNode1">
            <dgm:alg type="sp"/>
            <dgm:shape xmlns:r="http://schemas.openxmlformats.org/officeDocument/2006/relationships" type="ellipse" r:blip="">
              <dgm:adjLst/>
            </dgm:shape>
            <dgm:presOf/>
          </dgm:layoutNode>
          <dgm:layoutNode name="Child1Accent5" styleLbl="alignNode1">
            <dgm:alg type="sp"/>
            <dgm:shape xmlns:r="http://schemas.openxmlformats.org/officeDocument/2006/relationships" type="ellipse" r:blip="">
              <dgm:adjLst/>
            </dgm:shape>
            <dgm:presOf/>
          </dgm:layoutNode>
          <dgm:layoutNode name="Child1Accent6" styleLbl="alignNode1">
            <dgm:alg type="sp"/>
            <dgm:shape xmlns:r="http://schemas.openxmlformats.org/officeDocument/2006/relationships" type="ellipse" r:blip="">
              <dgm:adjLst/>
            </dgm:shape>
            <dgm:presOf/>
          </dgm:layoutNode>
          <dgm:layoutNode name="Child1Accent7" styleLbl="alignNode1">
            <dgm:alg type="sp"/>
            <dgm:shape xmlns:r="http://schemas.openxmlformats.org/officeDocument/2006/relationships" type="ellipse" r:blip="">
              <dgm:adjLst/>
            </dgm:shape>
            <dgm:presOf/>
          </dgm:layoutNode>
          <dgm:layoutNode name="Child1Accent8" styleLbl="alignNode1">
            <dgm:alg type="sp"/>
            <dgm:shape xmlns:r="http://schemas.openxmlformats.org/officeDocument/2006/relationships" type="ellipse" r:blip="">
              <dgm:adjLst/>
            </dgm:shape>
            <dgm:presOf/>
          </dgm:layoutNode>
          <dgm:layoutNode name="Child1Accent9" styleLbl="alignNode1">
            <dgm:alg type="sp"/>
            <dgm:shape xmlns:r="http://schemas.openxmlformats.org/officeDocument/2006/relationships" type="ellipse" r:blip="">
              <dgm:adjLst/>
            </dgm:shape>
            <dgm:presOf/>
          </dgm:layoutNode>
          <dgm:layoutNode name="Child1"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2" axis="ch" ptType="node" st="2" cnt="1">
          <dgm:layoutNode name="Child2Accent1" styleLbl="alignNode1">
            <dgm:alg type="sp"/>
            <dgm:shape xmlns:r="http://schemas.openxmlformats.org/officeDocument/2006/relationships" type="ellipse" r:blip="">
              <dgm:adjLst/>
            </dgm:shape>
            <dgm:presOf/>
          </dgm:layoutNode>
          <dgm:layoutNode name="Child2Accent2" styleLbl="alignNode1">
            <dgm:alg type="sp"/>
            <dgm:shape xmlns:r="http://schemas.openxmlformats.org/officeDocument/2006/relationships" type="ellipse" r:blip="">
              <dgm:adjLst/>
            </dgm:shape>
            <dgm:presOf/>
          </dgm:layoutNode>
          <dgm:layoutNode name="Child2Accent3" styleLbl="alignNode1">
            <dgm:alg type="sp"/>
            <dgm:shape xmlns:r="http://schemas.openxmlformats.org/officeDocument/2006/relationships" type="ellipse" r:blip="">
              <dgm:adjLst/>
            </dgm:shape>
            <dgm:presOf/>
          </dgm:layoutNode>
          <dgm:layoutNode name="Child2Accent4" styleLbl="alignNode1">
            <dgm:alg type="sp"/>
            <dgm:shape xmlns:r="http://schemas.openxmlformats.org/officeDocument/2006/relationships" type="ellipse" r:blip="">
              <dgm:adjLst/>
            </dgm:shape>
            <dgm:presOf/>
          </dgm:layoutNode>
          <dgm:layoutNode name="Child2Accent5" styleLbl="alignNode1">
            <dgm:alg type="sp"/>
            <dgm:shape xmlns:r="http://schemas.openxmlformats.org/officeDocument/2006/relationships" type="ellipse" r:blip="">
              <dgm:adjLst/>
            </dgm:shape>
            <dgm:presOf/>
          </dgm:layoutNode>
          <dgm:layoutNode name="Child2Accent6" styleLbl="alignNode1">
            <dgm:alg type="sp"/>
            <dgm:shape xmlns:r="http://schemas.openxmlformats.org/officeDocument/2006/relationships" type="ellipse" r:blip="">
              <dgm:adjLst/>
            </dgm:shape>
            <dgm:presOf/>
          </dgm:layoutNode>
          <dgm:layoutNode name="Child2Accent7" styleLbl="alignNode1">
            <dgm:alg type="sp"/>
            <dgm:shape xmlns:r="http://schemas.openxmlformats.org/officeDocument/2006/relationships" type="ellipse" r:blip="">
              <dgm:adjLst/>
            </dgm:shape>
            <dgm:presOf/>
          </dgm:layoutNode>
          <dgm:layoutNode name="Child2"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3" axis="ch" ptType="node" st="3" cnt="1">
          <dgm:layoutNode name="Child3Accent1" styleLbl="alignNode1">
            <dgm:alg type="sp"/>
            <dgm:shape xmlns:r="http://schemas.openxmlformats.org/officeDocument/2006/relationships" type="ellipse" r:blip="">
              <dgm:adjLst/>
            </dgm:shape>
            <dgm:presOf/>
          </dgm:layoutNode>
          <dgm:layoutNode name="Child3Accent2" styleLbl="alignNode1">
            <dgm:alg type="sp"/>
            <dgm:shape xmlns:r="http://schemas.openxmlformats.org/officeDocument/2006/relationships" type="ellipse" r:blip="">
              <dgm:adjLst/>
            </dgm:shape>
            <dgm:presOf/>
          </dgm:layoutNode>
          <dgm:layoutNode name="Child3Accent3" styleLbl="alignNode1">
            <dgm:alg type="sp"/>
            <dgm:shape xmlns:r="http://schemas.openxmlformats.org/officeDocument/2006/relationships" type="ellipse" r:blip="">
              <dgm:adjLst/>
            </dgm:shape>
            <dgm:presOf/>
          </dgm:layoutNode>
          <dgm:layoutNode name="Child3Accent4" styleLbl="alignNode1">
            <dgm:alg type="sp"/>
            <dgm:shape xmlns:r="http://schemas.openxmlformats.org/officeDocument/2006/relationships" type="ellipse" r:blip="">
              <dgm:adjLst/>
            </dgm:shape>
            <dgm:presOf/>
          </dgm:layoutNode>
          <dgm:layoutNode name="Child3Accent5" styleLbl="alignNode1">
            <dgm:alg type="sp"/>
            <dgm:shape xmlns:r="http://schemas.openxmlformats.org/officeDocument/2006/relationships" type="ellipse" r:blip="">
              <dgm:adjLst/>
            </dgm:shape>
            <dgm:presOf/>
          </dgm:layoutNode>
          <dgm:layoutNode name="Child3Accent6" styleLbl="alignNode1">
            <dgm:alg type="sp"/>
            <dgm:shape xmlns:r="http://schemas.openxmlformats.org/officeDocument/2006/relationships" type="ellipse" r:blip="">
              <dgm:adjLst/>
            </dgm:shape>
            <dgm:presOf/>
          </dgm:layoutNode>
          <dgm:layoutNode name="Child3Accent7" styleLbl="alignNode1">
            <dgm:alg type="sp"/>
            <dgm:shape xmlns:r="http://schemas.openxmlformats.org/officeDocument/2006/relationships" type="ellipse" r:blip="">
              <dgm:adjLst/>
            </dgm:shape>
            <dgm:presOf/>
          </dgm:layoutNode>
          <dgm:layoutNode name="Child3"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4" axis="ch" ptType="node" st="4" cnt="1">
          <dgm:layoutNode name="Child4Accent1" styleLbl="alignNode1">
            <dgm:alg type="sp"/>
            <dgm:shape xmlns:r="http://schemas.openxmlformats.org/officeDocument/2006/relationships" type="ellipse" r:blip="">
              <dgm:adjLst/>
            </dgm:shape>
            <dgm:presOf/>
          </dgm:layoutNode>
          <dgm:layoutNode name="Child4Accent2" styleLbl="alignNode1">
            <dgm:alg type="sp"/>
            <dgm:shape xmlns:r="http://schemas.openxmlformats.org/officeDocument/2006/relationships" type="ellipse" r:blip="">
              <dgm:adjLst/>
            </dgm:shape>
            <dgm:presOf/>
          </dgm:layoutNode>
          <dgm:layoutNode name="Child4Accent3" styleLbl="alignNode1">
            <dgm:alg type="sp"/>
            <dgm:shape xmlns:r="http://schemas.openxmlformats.org/officeDocument/2006/relationships" type="ellipse" r:blip="">
              <dgm:adjLst/>
            </dgm:shape>
            <dgm:presOf/>
          </dgm:layoutNode>
          <dgm:layoutNode name="Child4Accent4" styleLbl="alignNode1">
            <dgm:alg type="sp"/>
            <dgm:shape xmlns:r="http://schemas.openxmlformats.org/officeDocument/2006/relationships" type="ellipse" r:blip="">
              <dgm:adjLst/>
            </dgm:shape>
            <dgm:presOf/>
          </dgm:layoutNode>
          <dgm:layoutNode name="Child4Accent5" styleLbl="alignNode1">
            <dgm:alg type="sp"/>
            <dgm:shape xmlns:r="http://schemas.openxmlformats.org/officeDocument/2006/relationships" type="ellipse" r:blip="">
              <dgm:adjLst/>
            </dgm:shape>
            <dgm:presOf/>
          </dgm:layoutNode>
          <dgm:layoutNode name="Child4Accent6" styleLbl="alignNode1">
            <dgm:alg type="sp"/>
            <dgm:shape xmlns:r="http://schemas.openxmlformats.org/officeDocument/2006/relationships" type="ellipse" r:blip="">
              <dgm:adjLst/>
            </dgm:shape>
            <dgm:presOf/>
          </dgm:layoutNode>
          <dgm:layoutNode name="Child4Accent7" styleLbl="alignNode1">
            <dgm:alg type="sp"/>
            <dgm:shape xmlns:r="http://schemas.openxmlformats.org/officeDocument/2006/relationships" type="ellipse" r:blip="">
              <dgm:adjLst/>
            </dgm:shape>
            <dgm:presOf/>
          </dgm:layoutNode>
          <dgm:layoutNode name="Child4Accent8" styleLbl="alignNode1">
            <dgm:alg type="sp"/>
            <dgm:shape xmlns:r="http://schemas.openxmlformats.org/officeDocument/2006/relationships" type="ellipse" r:blip="">
              <dgm:adjLst/>
            </dgm:shape>
            <dgm:presOf/>
          </dgm:layoutNode>
          <dgm:layoutNode name="Child4"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forEach name="Name25" axis="ch" ptType="node" st="5" cnt="1">
          <dgm:layoutNode name="Child5Accent1" styleLbl="alignNode1">
            <dgm:alg type="sp"/>
            <dgm:shape xmlns:r="http://schemas.openxmlformats.org/officeDocument/2006/relationships" type="ellipse" r:blip="">
              <dgm:adjLst/>
            </dgm:shape>
            <dgm:presOf/>
          </dgm:layoutNode>
          <dgm:layoutNode name="Child5Accent2" styleLbl="alignNode1">
            <dgm:alg type="sp"/>
            <dgm:shape xmlns:r="http://schemas.openxmlformats.org/officeDocument/2006/relationships" type="ellipse" r:blip="">
              <dgm:adjLst/>
            </dgm:shape>
            <dgm:presOf/>
          </dgm:layoutNode>
          <dgm:layoutNode name="Child5Accent3" styleLbl="alignNode1">
            <dgm:alg type="sp"/>
            <dgm:shape xmlns:r="http://schemas.openxmlformats.org/officeDocument/2006/relationships" type="ellipse" r:blip="">
              <dgm:adjLst/>
            </dgm:shape>
            <dgm:presOf/>
          </dgm:layoutNode>
          <dgm:layoutNode name="Child5Accent4" styleLbl="alignNode1">
            <dgm:alg type="sp"/>
            <dgm:shape xmlns:r="http://schemas.openxmlformats.org/officeDocument/2006/relationships" type="ellipse" r:blip="">
              <dgm:adjLst/>
            </dgm:shape>
            <dgm:presOf/>
          </dgm:layoutNode>
          <dgm:layoutNode name="Child5Accent5" styleLbl="alignNode1">
            <dgm:alg type="sp"/>
            <dgm:shape xmlns:r="http://schemas.openxmlformats.org/officeDocument/2006/relationships" type="ellipse" r:blip="">
              <dgm:adjLst/>
            </dgm:shape>
            <dgm:presOf/>
          </dgm:layoutNode>
          <dgm:layoutNode name="Child5Accent6" styleLbl="alignNode1">
            <dgm:alg type="sp"/>
            <dgm:shape xmlns:r="http://schemas.openxmlformats.org/officeDocument/2006/relationships" type="ellipse" r:blip="">
              <dgm:adjLst/>
            </dgm:shape>
            <dgm:presOf/>
          </dgm:layoutNode>
          <dgm:layoutNode name="Child5Accent7" styleLbl="alignNode1">
            <dgm:alg type="sp"/>
            <dgm:shape xmlns:r="http://schemas.openxmlformats.org/officeDocument/2006/relationships" type="ellipse" r:blip="">
              <dgm:adjLst/>
            </dgm:shape>
            <dgm:presOf/>
          </dgm:layoutNode>
          <dgm:layoutNode name="Child5Accent8" styleLbl="alignNode1">
            <dgm:alg type="sp"/>
            <dgm:shape xmlns:r="http://schemas.openxmlformats.org/officeDocument/2006/relationships" type="ellipse" r:blip="">
              <dgm:adjLst/>
            </dgm:shape>
            <dgm:presOf/>
          </dgm:layoutNode>
          <dgm:layoutNode name="Child5Accent9" styleLbl="alignNode1">
            <dgm:alg type="sp"/>
            <dgm:shape xmlns:r="http://schemas.openxmlformats.org/officeDocument/2006/relationships" type="ellipse" r:blip="">
              <dgm:adjLst/>
            </dgm:shape>
            <dgm:presOf/>
          </dgm:layoutNode>
          <dgm:layoutNode name="Child5" styleLbl="revTx">
            <dgm:varLst>
              <dgm:chMax/>
              <dgm:chPref val="0"/>
              <dgm:bulletEnabled val="1"/>
            </dgm:varLst>
            <dgm:alg type="tx">
              <dgm:param type="parTxLTRAlign" val="l"/>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t>13.04.2013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13.04.2013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13.04.2013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ru-RU" smtClean="0"/>
              <a:t>Вставка рисунка</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B4C71EC6-210F-42DE-9C53-41977AD35B3D}" type="datetimeFigureOut">
              <a:rPr lang="ru-RU" smtClean="0"/>
              <a:t>13.04.2013</a:t>
            </a:fld>
            <a:endParaRPr lang="ru-RU"/>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kk.wikipedia.org/wiki/%D0%A4%D0%B5%D1%80%D0%BC%D0%B5%D0%BD%D1%82"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kk.wikipedia.org/wiki/%D0%9C%D0%B5%D0%BC%D0%B1%D1%80%D0%B0%D0%BD%D0%B0"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kk.wikipedia.org/w/index.php?title=%D0%A0%D0%B5%D0%B3%D0%B5%D0%BD%D0%B8%D1%80%D0%B0%D1%86%D0%B8%D1%8F&amp;action=edit&amp;redlink=1"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kk.wikipedia.org/w/index.php?title=%D0%A2%D0%BE%D1%80%D0%BB%D1%8B_%D0%B0%D0%BF%D0%BF%D0%B0%D1%80%D0%B0%D1%82&amp;action=edit&amp;redlink=1" TargetMode="External"/><Relationship Id="rId2" Type="http://schemas.openxmlformats.org/officeDocument/2006/relationships/hyperlink" Target="http://kk.wikipedia.org/w/index.php?title=%D0%9C%D0%B8%D0%BA%D1%80%D0%BE%D0%B1%D2%AF%D1%80&amp;action=edit&amp;redlink=1"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hyperlink" Target="http://kk.wikipedia.org/wiki/%D0%94%D0%B8%D1%84%D1%84%D1%83%D0%B7%D0%B8%D1%8F" TargetMode="External"/><Relationship Id="rId2" Type="http://schemas.openxmlformats.org/officeDocument/2006/relationships/hyperlink" Target="http://kk.wikipedia.org/wiki/%D0%9C%D0%B5%D0%BC%D0%B1%D1%80%D0%B0%D0%BD%D0%B0"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kk.wikipedia.org/w/index.php?title=%D0%A4%D0%B8%D0%BB%D0%BE%D0%B3%D0%B5%D0%BD%D0%B5%D1%82%D0%B8%D0%BA%D0%B0%D0%BB%D1%8B%D2%9B_%D0%BA%D0%BB%D0%B0%D1%81%D1%81%D0%B8%D1%84%D0%B8%D0%BA%D0%B0%D1%86%D0%B8%D1%8F&amp;action=edit&amp;redlink=1" TargetMode="External"/><Relationship Id="rId2" Type="http://schemas.openxmlformats.org/officeDocument/2006/relationships/hyperlink" Target="http://kk.wikipedia.org/wiki/%D0%A6%D0%B8%D0%BB%D0%B8%D0%BD%D0%B4%D1%8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kk.wikipedia.org/wiki/%D0%AD%D0%BF%D0%B8%D1%82%D0%B5%D0%BB%D0%B8%D0%B9"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hyperlink" Target="http://kk.wikipedia.org/wiki/%D0%A6%D0%B5%D0%BB%D0%BE%D0%BC" TargetMode="External"/><Relationship Id="rId2" Type="http://schemas.openxmlformats.org/officeDocument/2006/relationships/hyperlink" Target="http://kk.wikipedia.org/wiki/%D0%90%D0%BB%D1%8C%D0%B2%D0%B5%D0%BE%D0%BB%D0%B0" TargetMode="External"/><Relationship Id="rId1" Type="http://schemas.openxmlformats.org/officeDocument/2006/relationships/slideLayout" Target="../slideLayouts/slideLayout2.xml"/><Relationship Id="rId4" Type="http://schemas.openxmlformats.org/officeDocument/2006/relationships/hyperlink" Target="http://kk.wikipedia.org/wiki/%D0%9C%D0%B5%D0%B7%D0%BE%D1%82%D0%B5%D0%BB%D0%B8%D0%B9"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kk.wikipedia.org/w/index.php?title=%D0%9C%D0%B8%D0%BA%D1%80%D0%BE%D0%B1%D2%AF%D1%80%D0%BB%D0%B5%D1%80&amp;action=edit&amp;redlink=1" TargetMode="External"/><Relationship Id="rId2" Type="http://schemas.openxmlformats.org/officeDocument/2006/relationships/hyperlink" Target="http://kk.wikipedia.org/wiki/%D0%9C%D0%B5%D0%B7%D0%BE%D1%82%D0%B5%D0%BB%D0%B8%D0%B9" TargetMode="External"/><Relationship Id="rId1" Type="http://schemas.openxmlformats.org/officeDocument/2006/relationships/slideLayout" Target="../slideLayouts/slideLayout2.xml"/><Relationship Id="rId4" Type="http://schemas.openxmlformats.org/officeDocument/2006/relationships/hyperlink" Target="http://kk.wikipedia.org/w/index.php?title=%D0%93%D0%B5%D0%BC%D0%B0%D1%82%D0%BE%D0%BB%D0%B8%D0%BC%D1%84%D0%B0&amp;action=edit&amp;redlink=1"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kk.wikipedia.org/wiki/%D0%A6%D0%B8%D1%82%D0%BE%D0%BF%D0%BB%D0%B0%D0%B7%D0%BC%D0%B0"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kk.wikipedia.org/w/index.php?title=%D0%A1%D0%B5%D0%BA%D1%80%D0%B5%D1%82&amp;action=edit&amp;redlink=1"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kk.wikipedia.org/w/index.php?title=%D0%AD%D0%BF%D0%B8%D0%B4%D0%B5%D1%80%D0%BC%D0%B8%D1%81&amp;action=edit&amp;redlink=1"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kk.wikipedia.org/wiki/%D0%94%D0%B8%D1%84%D1%84%D1%83%D0%B7%D0%B8%D1%8F" TargetMode="External"/><Relationship Id="rId2" Type="http://schemas.openxmlformats.org/officeDocument/2006/relationships/hyperlink" Target="http://kk.wikipedia.org/wiki/%D0%9C%D0%B5%D0%BC%D0%B1%D1%80%D0%B0%D0%BD%D0%B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kk.wikipedia.org/wiki/%D0%AD%D0%BF%D0%B8%D1%82%D0%B5%D0%BB%D0%B8%D0%B9"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kk.wikipedia.org/w/index.php?title=%D0%92%D0%BB%D0%B0%D0%B3%D0%B0%D0%BB%D0%B8%D1%89%D0%B0&amp;action=edit&amp;redlink=1"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kk.wikipedia.org/wiki/%D0%9A%D0%BB%D0%B5%D1%82%D0%BA%D0%B0"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kk.wikipedia.org/wiki/%D0%A4%D0%B8%D0%BB%D0%BE%D0%B3%D0%B5%D0%BD%D0%B5%D0%B7" TargetMode="External"/><Relationship Id="rId2" Type="http://schemas.openxmlformats.org/officeDocument/2006/relationships/hyperlink" Target="http://kk.wikipedia.org/wiki/%D0%90%D0%BC%D1%84%D0%B8%D0%B1%D0%B8%D1%8F"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kk.wikipedia.org/w/index.php?title=%D0%92%D0%BE%D1%80%D1%81%D0%B8%D0%BD%D0%BA%D0%B0&amp;action=edit&amp;redlink=1"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kk.wikipedia.org/w/index.php?title=%D0%AD%D0%BF%D1%82%D0%BE%D1%80%D0%BE%D0%B6%D0%B4%D0%BE%D0%BA%D1%80%D0%B8%D0%BD&amp;action=edit&amp;redlink=1" TargetMode="External"/><Relationship Id="rId2" Type="http://schemas.openxmlformats.org/officeDocument/2006/relationships/hyperlink" Target="http://kk.wikipedia.org/w/index.php?title=%D0%AD%D0%BD%D1%82%D0%B5%D1%80%D0%BE%D1%86%D0%B8%D1%82%D1%82%D0%B5%D1%80&amp;action=edit&amp;redlink=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kk.wikipedia.org/wiki/%D0%9A%D0%BB%D0%B5%D1%82%D0%BA%D0%B0" TargetMode="External"/><Relationship Id="rId2" Type="http://schemas.openxmlformats.org/officeDocument/2006/relationships/hyperlink" Target="http://kk.wikipedia.org/wiki/%D0%98%D0%BD%D0%B2%D0%B0%D0%B3%D0%B8%D0%BD%D0%B0%D1%86%D0%B8%D1%8F" TargetMode="External"/><Relationship Id="rId1" Type="http://schemas.openxmlformats.org/officeDocument/2006/relationships/slideLayout" Target="../slideLayouts/slideLayout2.xml"/><Relationship Id="rId4" Type="http://schemas.openxmlformats.org/officeDocument/2006/relationships/hyperlink" Target="http://kk.wikipedia.org/wiki/%D0%AD%D0%BA%D1%82%D0%BE%D0%B4%D0%B5%D1%80%D0%BC%D0%B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kk.wikipedia.org/w/index.php?title=%D0%A4%D0%B0%D0%B3%D0%BE%D1%86%D0%B8%D1%82%D0%BE%D0%B1%D0%BB%D0%B0%D1%81%D1%82&amp;action=edit&amp;redlink=1" TargetMode="External"/><Relationship Id="rId2" Type="http://schemas.openxmlformats.org/officeDocument/2006/relationships/hyperlink" Target="http://kk.wikipedia.org/wiki/%D0%A4%D0%B0%D0%B3%D0%BE%D1%86%D0%B8%D1%82%D0%BE%D0%B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kk.wikipedia.org/wiki/%D0%91%D0%B5%D0%BB%D0%BE%D0%BA" TargetMode="External"/><Relationship Id="rId7" Type="http://schemas.openxmlformats.org/officeDocument/2006/relationships/image" Target="../media/image2.png"/><Relationship Id="rId2" Type="http://schemas.openxmlformats.org/officeDocument/2006/relationships/hyperlink" Target="http://kk.wikipedia.org/wiki/%D0%9E%D1%80%D0%B3%D0%B0%D0%BD%D0%B8%D0%B7%D0%BC" TargetMode="External"/><Relationship Id="rId1" Type="http://schemas.openxmlformats.org/officeDocument/2006/relationships/slideLayout" Target="../slideLayouts/slideLayout2.xml"/><Relationship Id="rId6" Type="http://schemas.openxmlformats.org/officeDocument/2006/relationships/hyperlink" Target="http://kk.wikipedia.org/wiki/%D0%9B%D0%B8%D0%BC%D1%84%D0%B0" TargetMode="External"/><Relationship Id="rId5" Type="http://schemas.openxmlformats.org/officeDocument/2006/relationships/hyperlink" Target="http://kk.wikipedia.org/wiki/%D0%A3%D0%B3%D0%BB%D0%B5%D0%B2%D0%BE%D0%B4%D1%82%D0%B0%D1%80" TargetMode="External"/><Relationship Id="rId4" Type="http://schemas.openxmlformats.org/officeDocument/2006/relationships/hyperlink" Target="http://kk.wikipedia.org/wiki/%D0%9C%D0%B0%D0%B9%D0%BB%D0%B0%D1%80" TargetMode="External"/></Relationships>
</file>

<file path=ppt/slides/_rels/slide9.xml.rels><?xml version="1.0" encoding="UTF-8" standalone="yes"?>
<Relationships xmlns="http://schemas.openxmlformats.org/package/2006/relationships"><Relationship Id="rId2" Type="http://schemas.openxmlformats.org/officeDocument/2006/relationships/hyperlink" Target="http://kk.wikipedia.org/wiki/%D0%9C%D0%B8%D0%BA%D1%80%D0%BE%D0%B1"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5616" y="1556792"/>
            <a:ext cx="6840760" cy="2016224"/>
          </a:xfrm>
        </p:spPr>
        <p:txBody>
          <a:bodyPr/>
          <a:lstStyle/>
          <a:p>
            <a:pPr algn="ctr"/>
            <a:r>
              <a:rPr lang="ru-RU" sz="7200" i="1" dirty="0">
                <a:solidFill>
                  <a:srgbClr val="FF0000"/>
                </a:solidFill>
                <a:effectLst>
                  <a:outerShdw blurRad="38100" dist="38100" dir="2700000" algn="tl">
                    <a:srgbClr val="000000">
                      <a:alpha val="43137"/>
                    </a:srgbClr>
                  </a:outerShdw>
                </a:effectLst>
              </a:rPr>
              <a:t/>
            </a:r>
            <a:br>
              <a:rPr lang="ru-RU" sz="7200" i="1" dirty="0">
                <a:solidFill>
                  <a:srgbClr val="FF0000"/>
                </a:solidFill>
                <a:effectLst>
                  <a:outerShdw blurRad="38100" dist="38100" dir="2700000" algn="tl">
                    <a:srgbClr val="000000">
                      <a:alpha val="43137"/>
                    </a:srgbClr>
                  </a:outerShdw>
                </a:effectLst>
              </a:rPr>
            </a:br>
            <a:r>
              <a:rPr lang="ru-RU" sz="7200" b="1" i="1" dirty="0" smtClean="0">
                <a:solidFill>
                  <a:srgbClr val="FF0000"/>
                </a:solidFill>
                <a:effectLst>
                  <a:outerShdw blurRad="38100" dist="38100" dir="2700000" algn="tl">
                    <a:srgbClr val="000000">
                      <a:alpha val="43137"/>
                    </a:srgbClr>
                  </a:outerShdw>
                </a:effectLst>
              </a:rPr>
              <a:t>Эпителий </a:t>
            </a:r>
            <a:r>
              <a:rPr lang="ru-RU" sz="7200" b="1" i="1" dirty="0" err="1" smtClean="0">
                <a:solidFill>
                  <a:srgbClr val="FF0000"/>
                </a:solidFill>
                <a:effectLst>
                  <a:outerShdw blurRad="38100" dist="38100" dir="2700000" algn="tl">
                    <a:srgbClr val="000000">
                      <a:alpha val="43137"/>
                    </a:srgbClr>
                  </a:outerShdw>
                </a:effectLst>
              </a:rPr>
              <a:t>ұлпасы</a:t>
            </a:r>
            <a:endParaRPr lang="ru-RU" sz="7200" i="1" dirty="0">
              <a:solidFill>
                <a:srgbClr val="FF000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539552" y="4077072"/>
            <a:ext cx="8424936" cy="2592288"/>
          </a:xfrm>
        </p:spPr>
        <p:txBody>
          <a:bodyPr>
            <a:normAutofit/>
          </a:bodyPr>
          <a:lstStyle/>
          <a:p>
            <a:r>
              <a:rPr lang="kk-KZ" sz="4000" dirty="0" smtClean="0"/>
              <a:t>Дайындаған: Шамгунов Н. А</a:t>
            </a:r>
            <a:endParaRPr lang="ru-RU" sz="4000" dirty="0"/>
          </a:p>
        </p:txBody>
      </p:sp>
      <p:pic>
        <p:nvPicPr>
          <p:cNvPr id="4" name="Picture 2" descr="j01239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rot="5400000">
            <a:off x="1143000" y="-1143406"/>
            <a:ext cx="6858000" cy="9144000"/>
          </a:xfrm>
          <a:prstGeom prst="rect">
            <a:avLst/>
          </a:prstGeom>
        </p:spPr>
      </p:pic>
    </p:spTree>
    <p:extLst>
      <p:ext uri="{BB962C8B-B14F-4D97-AF65-F5344CB8AC3E}">
        <p14:creationId xmlns:p14="http://schemas.microsoft.com/office/powerpoint/2010/main" val="18126366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
            <a:ext cx="9144000" cy="6858000"/>
          </a:xfrm>
        </p:spPr>
        <p:txBody>
          <a:bodyPr>
            <a:noAutofit/>
          </a:bodyPr>
          <a:lstStyle/>
          <a:p>
            <a:pPr marL="0" indent="0" algn="ctr">
              <a:buNone/>
            </a:pPr>
            <a:r>
              <a:rPr lang="kk-KZ" sz="3600" dirty="0">
                <a:solidFill>
                  <a:schemeClr val="accent6">
                    <a:lumMod val="50000"/>
                  </a:schemeClr>
                </a:solidFill>
              </a:rPr>
              <a:t>Секрет шығаратын бездердің эпителий ұлпасы маңызды қызмет атқарады, өйткені олар секрет шығарып отырады, ол секрет бүкіл организмдегі зат алмасу процесінің дүрыс жүруін қамтамасыз етеді. Мысалға, асқазан бөлетін сөл оны химиялық және механикалық өзгерістерден сактайды, ішек эпителиі шығаратын </a:t>
            </a:r>
            <a:r>
              <a:rPr lang="kk-KZ" sz="3600" u="sng" dirty="0">
                <a:solidFill>
                  <a:schemeClr val="accent6">
                    <a:lumMod val="50000"/>
                  </a:schemeClr>
                </a:solidFill>
                <a:hlinkClick r:id="rId2" tooltip="Фермент"/>
              </a:rPr>
              <a:t>фермент</a:t>
            </a:r>
            <a:r>
              <a:rPr lang="kk-KZ" sz="3600" dirty="0">
                <a:solidFill>
                  <a:schemeClr val="accent6">
                    <a:lumMod val="50000"/>
                  </a:schemeClr>
                </a:solidFill>
              </a:rPr>
              <a:t> ас қорту процесінде үлкен роль атқарады.</a:t>
            </a:r>
            <a:endParaRPr lang="ru-RU" sz="3600" dirty="0">
              <a:solidFill>
                <a:schemeClr val="accent6">
                  <a:lumMod val="50000"/>
                </a:schemeClr>
              </a:solidFill>
            </a:endParaRPr>
          </a:p>
        </p:txBody>
      </p:sp>
    </p:spTree>
    <p:extLst>
      <p:ext uri="{BB962C8B-B14F-4D97-AF65-F5344CB8AC3E}">
        <p14:creationId xmlns:p14="http://schemas.microsoft.com/office/powerpoint/2010/main" val="25642965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404664"/>
            <a:ext cx="9144000" cy="6453336"/>
          </a:xfrm>
        </p:spPr>
        <p:txBody>
          <a:bodyPr>
            <a:noAutofit/>
          </a:bodyPr>
          <a:lstStyle/>
          <a:p>
            <a:pPr marL="0" indent="0" algn="ctr">
              <a:buNone/>
            </a:pPr>
            <a:r>
              <a:rPr lang="kk-KZ" sz="3000" dirty="0">
                <a:solidFill>
                  <a:schemeClr val="accent6">
                    <a:lumMod val="50000"/>
                  </a:schemeClr>
                </a:solidFill>
              </a:rPr>
              <a:t>Шығу тегі және </a:t>
            </a:r>
            <a:r>
              <a:rPr lang="kk-KZ" sz="3000" dirty="0" smtClean="0">
                <a:solidFill>
                  <a:schemeClr val="accent6">
                    <a:lumMod val="50000"/>
                  </a:schemeClr>
                </a:solidFill>
              </a:rPr>
              <a:t>атқаратын </a:t>
            </a:r>
            <a:r>
              <a:rPr lang="kk-KZ" sz="3000" dirty="0">
                <a:solidFill>
                  <a:schemeClr val="accent6">
                    <a:lumMod val="50000"/>
                  </a:schemeClr>
                </a:solidFill>
              </a:rPr>
              <a:t>қызметіне байланысты эпителийдің құрылысы әртүрлі болады, бірақ та эпителий ұлпасының басқа ұлпадан ерекшелігі болады. Бұл ерекшелігі оның шекаралық жағдайына және аткаратын қызметіне байланысты. Эпителий ұлпасы клетка пластысын құрайды. Эпителий базальды мембранада жатады, оның астында борпылдақ дәнекер ұлпасы жатады. Оларда кан тамырлары болмайды, ал қоректік затты базальды </a:t>
            </a:r>
            <a:r>
              <a:rPr lang="kk-KZ" sz="3000" u="sng" dirty="0">
                <a:solidFill>
                  <a:schemeClr val="accent6">
                    <a:lumMod val="50000"/>
                  </a:schemeClr>
                </a:solidFill>
                <a:hlinkClick r:id="rId2" tooltip="Мембрана"/>
              </a:rPr>
              <a:t>мембрана</a:t>
            </a:r>
            <a:r>
              <a:rPr lang="kk-KZ" sz="3000" dirty="0">
                <a:solidFill>
                  <a:schemeClr val="accent6">
                    <a:lumMod val="50000"/>
                  </a:schemeClr>
                </a:solidFill>
              </a:rPr>
              <a:t> арқылы алады. Эпиталий ұлпасы клеткалардан - эпителиоциттерден тұрады</a:t>
            </a:r>
            <a:endParaRPr lang="ru-RU" sz="3000" dirty="0">
              <a:solidFill>
                <a:schemeClr val="accent6">
                  <a:lumMod val="50000"/>
                </a:schemeClr>
              </a:solidFill>
            </a:endParaRPr>
          </a:p>
        </p:txBody>
      </p:sp>
    </p:spTree>
    <p:extLst>
      <p:ext uri="{BB962C8B-B14F-4D97-AF65-F5344CB8AC3E}">
        <p14:creationId xmlns:p14="http://schemas.microsoft.com/office/powerpoint/2010/main" val="341214079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3659244902"/>
              </p:ext>
            </p:extLst>
          </p:nvPr>
        </p:nvGraphicFramePr>
        <p:xfrm>
          <a:off x="251520" y="116632"/>
          <a:ext cx="8640960" cy="6741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8573835"/>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188640"/>
            <a:ext cx="5544617" cy="6669360"/>
          </a:xfrm>
        </p:spPr>
        <p:txBody>
          <a:bodyPr>
            <a:normAutofit fontScale="70000" lnSpcReduction="20000"/>
          </a:bodyPr>
          <a:lstStyle/>
          <a:p>
            <a:pPr marL="0" lvl="0" indent="0">
              <a:buNone/>
            </a:pPr>
            <a:r>
              <a:rPr lang="kk-KZ" sz="4000" dirty="0">
                <a:solidFill>
                  <a:schemeClr val="accent6">
                    <a:lumMod val="50000"/>
                  </a:schemeClr>
                </a:solidFill>
              </a:rPr>
              <a:t>Эпителий организмді сыртқы және ішкі ортадан бөліп тұратын және олармен байланысты қамтамасыз ететін шекаралық ұлпа. Ішектің куысы, асқазанның, бүйректің жыныс органдардың қуыстарын эпителий ұлпасы астарлап жатады және периқордиаль, превраль және кұрсак бөлімдерін бөліп тұрады. Эпителий ұлпасының негізгі бір ерекшелігі шекаралық қызметі. Осы қызметіне байланысты эпителий ұлпасының құрамындағы клетка элементтері әртүрлі болады.</a:t>
            </a:r>
            <a:endParaRPr lang="ru-RU" sz="4000" dirty="0">
              <a:solidFill>
                <a:schemeClr val="accent6">
                  <a:lumMod val="50000"/>
                </a:schemeClr>
              </a:solidFill>
            </a:endParaRPr>
          </a:p>
          <a:p>
            <a:endParaRPr lang="ru-RU"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5940152" y="0"/>
            <a:ext cx="3203848" cy="6858000"/>
          </a:xfrm>
          <a:prstGeom prst="rect">
            <a:avLst/>
          </a:prstGeom>
          <a:noFill/>
          <a:ln w="9525">
            <a:noFill/>
            <a:miter lim="800000"/>
            <a:headEnd/>
            <a:tailEnd/>
          </a:ln>
        </p:spPr>
      </p:pic>
    </p:spTree>
    <p:extLst>
      <p:ext uri="{BB962C8B-B14F-4D97-AF65-F5344CB8AC3E}">
        <p14:creationId xmlns:p14="http://schemas.microsoft.com/office/powerpoint/2010/main" val="2149465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 y="1"/>
            <a:ext cx="4283967" cy="6858000"/>
          </a:xfrm>
        </p:spPr>
        <p:txBody>
          <a:bodyPr>
            <a:normAutofit/>
          </a:bodyPr>
          <a:lstStyle/>
          <a:p>
            <a:pPr marL="0" lvl="0" indent="0">
              <a:buNone/>
            </a:pPr>
            <a:r>
              <a:rPr lang="kk-KZ" sz="3600" dirty="0">
                <a:solidFill>
                  <a:schemeClr val="accent6">
                    <a:lumMod val="50000"/>
                  </a:schemeClr>
                </a:solidFill>
              </a:rPr>
              <a:t>Эпителийдің клеткалар кабат құрап, үлкен бетті алып орналасады. Қабат тұзіп орналасуына байланысты эпителий қорғаныштық қызмет атқарады.</a:t>
            </a:r>
            <a:endParaRPr lang="ru-RU" sz="3600" dirty="0">
              <a:solidFill>
                <a:schemeClr val="accent6">
                  <a:lumMod val="50000"/>
                </a:schemeClr>
              </a:solidFill>
            </a:endParaRPr>
          </a:p>
          <a:p>
            <a:endParaRPr lang="ru-RU" dirty="0"/>
          </a:p>
        </p:txBody>
      </p:sp>
      <p:pic>
        <p:nvPicPr>
          <p:cNvPr id="4" name="Picture 1"/>
          <p:cNvPicPr>
            <a:picLocks noChangeAspect="1" noChangeArrowheads="1"/>
          </p:cNvPicPr>
          <p:nvPr/>
        </p:nvPicPr>
        <p:blipFill>
          <a:blip r:embed="rId2" cstate="print"/>
          <a:srcRect/>
          <a:stretch>
            <a:fillRect/>
          </a:stretch>
        </p:blipFill>
        <p:spPr bwMode="auto">
          <a:xfrm>
            <a:off x="4283968" y="0"/>
            <a:ext cx="4862410" cy="6858000"/>
          </a:xfrm>
          <a:prstGeom prst="rect">
            <a:avLst/>
          </a:prstGeom>
          <a:noFill/>
          <a:ln w="9525">
            <a:noFill/>
            <a:miter lim="800000"/>
            <a:headEnd/>
            <a:tailEnd/>
          </a:ln>
        </p:spPr>
      </p:pic>
    </p:spTree>
    <p:extLst>
      <p:ext uri="{BB962C8B-B14F-4D97-AF65-F5344CB8AC3E}">
        <p14:creationId xmlns:p14="http://schemas.microsoft.com/office/powerpoint/2010/main" val="12805450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 y="0"/>
            <a:ext cx="5724127" cy="6857999"/>
          </a:xfrm>
        </p:spPr>
        <p:txBody>
          <a:bodyPr>
            <a:noAutofit/>
          </a:bodyPr>
          <a:lstStyle/>
          <a:p>
            <a:pPr marL="0" lvl="0" indent="0" algn="ctr">
              <a:buNone/>
            </a:pPr>
            <a:r>
              <a:rPr lang="kk-KZ" sz="2800" dirty="0">
                <a:solidFill>
                  <a:schemeClr val="accent6">
                    <a:lumMod val="50000"/>
                  </a:schemeClr>
                </a:solidFill>
              </a:rPr>
              <a:t>Эпителий ұлпасының негізгі массасын клеткалар құрайды. Бұл эволюция барысында калыптаскан касиет. Себебі </a:t>
            </a:r>
            <a:r>
              <a:rPr lang="kk-KZ" sz="2800" u="sng" dirty="0">
                <a:solidFill>
                  <a:schemeClr val="accent6">
                    <a:lumMod val="50000"/>
                  </a:schemeClr>
                </a:solidFill>
                <a:hlinkClick r:id="rId2" tooltip="Регенирация (мұндай бет жоқ)"/>
              </a:rPr>
              <a:t>регенирация</a:t>
            </a:r>
            <a:r>
              <a:rPr lang="kk-KZ" sz="2800" dirty="0">
                <a:solidFill>
                  <a:schemeClr val="accent6">
                    <a:lumMod val="50000"/>
                  </a:schemeClr>
                </a:solidFill>
              </a:rPr>
              <a:t> жасау үшін және ол неғұрлым тез жүру үшін ұлпа клеткаларға бай болу керек. Эпителий түрлі қорғаныштық құрылымдарды (кутикула, хитин, бақалшақ) құрайды. Бұл құрылымдардың барлығы эпителий ұлпасының құрамындағы клеткалардың қызметіне байланысты.</a:t>
            </a:r>
            <a:endParaRPr lang="ru-RU" sz="2800" dirty="0">
              <a:solidFill>
                <a:schemeClr val="accent6">
                  <a:lumMod val="50000"/>
                </a:schemeClr>
              </a:solidFill>
            </a:endParaRPr>
          </a:p>
        </p:txBody>
      </p:sp>
      <p:pic>
        <p:nvPicPr>
          <p:cNvPr id="4" name="Picture 2"/>
          <p:cNvPicPr>
            <a:picLocks noChangeAspect="1" noChangeArrowheads="1"/>
          </p:cNvPicPr>
          <p:nvPr/>
        </p:nvPicPr>
        <p:blipFill>
          <a:blip r:embed="rId3" cstate="print"/>
          <a:srcRect/>
          <a:stretch>
            <a:fillRect/>
          </a:stretch>
        </p:blipFill>
        <p:spPr bwMode="auto">
          <a:xfrm>
            <a:off x="5724128" y="0"/>
            <a:ext cx="3419872" cy="6858000"/>
          </a:xfrm>
          <a:prstGeom prst="rect">
            <a:avLst/>
          </a:prstGeom>
          <a:noFill/>
          <a:ln w="9525">
            <a:noFill/>
            <a:miter lim="800000"/>
            <a:headEnd/>
            <a:tailEnd/>
          </a:ln>
        </p:spPr>
      </p:pic>
    </p:spTree>
    <p:extLst>
      <p:ext uri="{BB962C8B-B14F-4D97-AF65-F5344CB8AC3E}">
        <p14:creationId xmlns:p14="http://schemas.microsoft.com/office/powerpoint/2010/main" val="6866156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5292080" cy="7173416"/>
          </a:xfrm>
        </p:spPr>
        <p:txBody>
          <a:bodyPr>
            <a:normAutofit fontScale="92500" lnSpcReduction="20000"/>
          </a:bodyPr>
          <a:lstStyle/>
          <a:p>
            <a:pPr marL="0" lvl="0" indent="0">
              <a:buNone/>
            </a:pPr>
            <a:r>
              <a:rPr lang="kk-KZ" sz="2800" dirty="0">
                <a:solidFill>
                  <a:schemeClr val="accent6">
                    <a:lumMod val="50000"/>
                  </a:schemeClr>
                </a:solidFill>
              </a:rPr>
              <a:t>Эпителиалдық клеткалардың құрылысы полярлы келеді. Базальдық және апикальдық бөліктері құрылысы мен қызметі жағынан бірдей болмайды. Мысалы, ішектің эпителиалдық клеткаларының апикалық бетінде </a:t>
            </a:r>
            <a:r>
              <a:rPr lang="kk-KZ" sz="2800" u="sng" dirty="0">
                <a:solidFill>
                  <a:schemeClr val="accent6">
                    <a:lumMod val="50000"/>
                  </a:schemeClr>
                </a:solidFill>
                <a:hlinkClick r:id="rId2" tooltip="Микробүр (мұндай бет жоқ)"/>
              </a:rPr>
              <a:t>микробүрлер</a:t>
            </a:r>
            <a:r>
              <a:rPr lang="kk-KZ" sz="2800" dirty="0">
                <a:solidFill>
                  <a:schemeClr val="accent6">
                    <a:lumMod val="50000"/>
                  </a:schemeClr>
                </a:solidFill>
              </a:rPr>
              <a:t> болады, ішкі </a:t>
            </a:r>
            <a:r>
              <a:rPr lang="kk-KZ" sz="2800" u="sng" dirty="0">
                <a:solidFill>
                  <a:schemeClr val="accent6">
                    <a:lumMod val="50000"/>
                  </a:schemeClr>
                </a:solidFill>
                <a:hlinkClick r:id="rId3" tooltip="Торлы аппарат (мұндай бет жоқ)"/>
              </a:rPr>
              <a:t>торлы аппарат</a:t>
            </a:r>
            <a:r>
              <a:rPr lang="kk-KZ" sz="2800" dirty="0">
                <a:solidFill>
                  <a:schemeClr val="accent6">
                    <a:lumMod val="50000"/>
                  </a:schemeClr>
                </a:solidFill>
              </a:rPr>
              <a:t> ядроның үстіңгі аймағында орналасқан, ол клеткалардың базальдық бөліктерінде микробүрлер мен торлы аппараттың элементтері болмайды. Эпителий клеткаларының полярлы болуы оларды шекарада орналасуына байланысты.</a:t>
            </a:r>
            <a:endParaRPr lang="ru-RU" sz="2800" dirty="0">
              <a:solidFill>
                <a:schemeClr val="accent6">
                  <a:lumMod val="50000"/>
                </a:schemeClr>
              </a:solidFill>
            </a:endParaRPr>
          </a:p>
          <a:p>
            <a:endParaRPr lang="ru-RU" dirty="0"/>
          </a:p>
        </p:txBody>
      </p:sp>
      <p:pic>
        <p:nvPicPr>
          <p:cNvPr id="4" name="Picture 2"/>
          <p:cNvPicPr>
            <a:picLocks noChangeAspect="1" noChangeArrowheads="1"/>
          </p:cNvPicPr>
          <p:nvPr/>
        </p:nvPicPr>
        <p:blipFill>
          <a:blip r:embed="rId4" cstate="print"/>
          <a:srcRect/>
          <a:stretch>
            <a:fillRect/>
          </a:stretch>
        </p:blipFill>
        <p:spPr bwMode="auto">
          <a:xfrm>
            <a:off x="5220072" y="0"/>
            <a:ext cx="3993023" cy="6858000"/>
          </a:xfrm>
          <a:prstGeom prst="rect">
            <a:avLst/>
          </a:prstGeom>
          <a:noFill/>
          <a:ln w="9525">
            <a:noFill/>
            <a:miter lim="800000"/>
            <a:headEnd/>
            <a:tailEnd/>
          </a:ln>
        </p:spPr>
      </p:pic>
    </p:spTree>
    <p:extLst>
      <p:ext uri="{BB962C8B-B14F-4D97-AF65-F5344CB8AC3E}">
        <p14:creationId xmlns:p14="http://schemas.microsoft.com/office/powerpoint/2010/main" val="32299512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88640"/>
            <a:ext cx="5004047" cy="6912768"/>
          </a:xfrm>
        </p:spPr>
        <p:txBody>
          <a:bodyPr>
            <a:normAutofit fontScale="85000" lnSpcReduction="10000"/>
          </a:bodyPr>
          <a:lstStyle/>
          <a:p>
            <a:pPr marL="0" lvl="0" indent="0" algn="ctr">
              <a:buNone/>
            </a:pPr>
            <a:r>
              <a:rPr lang="kk-KZ" sz="2600" b="1" dirty="0">
                <a:solidFill>
                  <a:schemeClr val="accent6">
                    <a:lumMod val="50000"/>
                  </a:schemeClr>
                </a:solidFill>
              </a:rPr>
              <a:t>Эпителий базальдық мембрананың үстінде жатады. Базальдық мембрана эпителий клеткалары мен оның астындағы дәнекер клеткаларының тіршілік әрекеттерінің әсерінен пайда болады және осы екі ұлпаны, бір жағынан бір- бірінен бөліп, екінші жағынан оларды біріктіріп біртұтас комплекс құрайды. Эпителийдің қоректену базальдық </a:t>
            </a:r>
            <a:r>
              <a:rPr lang="kk-KZ" sz="2600" b="1" u="sng" dirty="0">
                <a:solidFill>
                  <a:schemeClr val="accent6">
                    <a:lumMod val="50000"/>
                  </a:schemeClr>
                </a:solidFill>
                <a:hlinkClick r:id="rId2" tooltip="Мембрана"/>
              </a:rPr>
              <a:t>мембрана</a:t>
            </a:r>
            <a:r>
              <a:rPr lang="kk-KZ" sz="2600" b="1" dirty="0">
                <a:solidFill>
                  <a:schemeClr val="accent6">
                    <a:lumMod val="50000"/>
                  </a:schemeClr>
                </a:solidFill>
              </a:rPr>
              <a:t> арқылы </a:t>
            </a:r>
            <a:r>
              <a:rPr lang="kk-KZ" sz="2600" b="1" u="sng" dirty="0">
                <a:solidFill>
                  <a:schemeClr val="accent6">
                    <a:lumMod val="50000"/>
                  </a:schemeClr>
                </a:solidFill>
                <a:hlinkClick r:id="rId3" tooltip="Диффузия"/>
              </a:rPr>
              <a:t>диффузиялық</a:t>
            </a:r>
            <a:r>
              <a:rPr lang="kk-KZ" sz="2600" b="1" dirty="0">
                <a:solidFill>
                  <a:schemeClr val="accent6">
                    <a:lumMod val="50000"/>
                  </a:schemeClr>
                </a:solidFill>
              </a:rPr>
              <a:t> жолмен қамтамасыз етіледі. Осы жерде, эпителийде кан мен лимфа тамырларының болмайтынын, ал нерв талшықтарының көп болатынын ескеру кажет.</a:t>
            </a:r>
            <a:endParaRPr lang="ru-RU" sz="2600" b="1" dirty="0">
              <a:solidFill>
                <a:schemeClr val="accent6">
                  <a:lumMod val="50000"/>
                </a:schemeClr>
              </a:solidFill>
            </a:endParaRPr>
          </a:p>
          <a:p>
            <a:endParaRPr lang="ru-RU" dirty="0"/>
          </a:p>
        </p:txBody>
      </p:sp>
      <p:pic>
        <p:nvPicPr>
          <p:cNvPr id="4" name="Picture 2"/>
          <p:cNvPicPr>
            <a:picLocks noChangeAspect="1" noChangeArrowheads="1"/>
          </p:cNvPicPr>
          <p:nvPr/>
        </p:nvPicPr>
        <p:blipFill>
          <a:blip r:embed="rId4" cstate="print"/>
          <a:srcRect/>
          <a:stretch>
            <a:fillRect/>
          </a:stretch>
        </p:blipFill>
        <p:spPr bwMode="auto">
          <a:xfrm>
            <a:off x="5004048" y="0"/>
            <a:ext cx="4139952" cy="6858000"/>
          </a:xfrm>
          <a:prstGeom prst="rect">
            <a:avLst/>
          </a:prstGeom>
          <a:noFill/>
          <a:ln w="9525">
            <a:noFill/>
            <a:miter lim="800000"/>
            <a:headEnd/>
            <a:tailEnd/>
          </a:ln>
        </p:spPr>
      </p:pic>
    </p:spTree>
    <p:extLst>
      <p:ext uri="{BB962C8B-B14F-4D97-AF65-F5344CB8AC3E}">
        <p14:creationId xmlns:p14="http://schemas.microsoft.com/office/powerpoint/2010/main" val="2635857611"/>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8748464" cy="6857999"/>
          </a:xfrm>
        </p:spPr>
        <p:txBody>
          <a:bodyPr>
            <a:normAutofit/>
          </a:bodyPr>
          <a:lstStyle/>
          <a:p>
            <a:pPr marL="0" indent="0" algn="ctr">
              <a:buNone/>
            </a:pPr>
            <a:r>
              <a:rPr lang="kk-KZ" sz="4400" dirty="0">
                <a:solidFill>
                  <a:schemeClr val="accent6">
                    <a:lumMod val="50000"/>
                  </a:schemeClr>
                </a:solidFill>
              </a:rPr>
              <a:t>Эпителийдің негізгі қызметі өзінің астында орналасқан дәнекер ұлпасын қорғау. Сонымен қатар кейбір жағдайларда белгілі эпителиалдық клеткалар секрет бөлу және сіңіру функцияларын да атқарады.</a:t>
            </a:r>
            <a:endParaRPr lang="ru-RU" sz="4400" dirty="0">
              <a:solidFill>
                <a:schemeClr val="accent6">
                  <a:lumMod val="50000"/>
                </a:schemeClr>
              </a:solidFill>
            </a:endParaRPr>
          </a:p>
          <a:p>
            <a:endParaRPr lang="ru-RU" dirty="0"/>
          </a:p>
        </p:txBody>
      </p:sp>
    </p:spTree>
    <p:extLst>
      <p:ext uri="{BB962C8B-B14F-4D97-AF65-F5344CB8AC3E}">
        <p14:creationId xmlns:p14="http://schemas.microsoft.com/office/powerpoint/2010/main" val="115149728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79712" y="188640"/>
            <a:ext cx="5290750" cy="1584176"/>
          </a:xfrm>
        </p:spPr>
        <p:txBody>
          <a:bodyPr/>
          <a:lstStyle/>
          <a:p>
            <a:r>
              <a:rPr lang="kk-KZ" sz="4000" b="1" dirty="0">
                <a:solidFill>
                  <a:srgbClr val="FF0000"/>
                </a:solidFill>
              </a:rPr>
              <a:t>Морфологиялық классификация</a:t>
            </a:r>
            <a:r>
              <a:rPr lang="ru-RU" sz="4000" dirty="0">
                <a:solidFill>
                  <a:srgbClr val="FF0000"/>
                </a:solidFill>
              </a:rPr>
              <a:t/>
            </a:r>
            <a:br>
              <a:rPr lang="ru-RU" sz="4000" dirty="0">
                <a:solidFill>
                  <a:srgbClr val="FF0000"/>
                </a:solidFill>
              </a:rPr>
            </a:br>
            <a:endParaRPr lang="ru-RU" sz="4000" dirty="0">
              <a:solidFill>
                <a:srgbClr val="FF0000"/>
              </a:solidFill>
            </a:endParaRPr>
          </a:p>
        </p:txBody>
      </p:sp>
      <p:sp>
        <p:nvSpPr>
          <p:cNvPr id="3" name="Объект 2"/>
          <p:cNvSpPr>
            <a:spLocks noGrp="1"/>
          </p:cNvSpPr>
          <p:nvPr>
            <p:ph idx="1"/>
          </p:nvPr>
        </p:nvSpPr>
        <p:spPr>
          <a:xfrm>
            <a:off x="-1" y="1412776"/>
            <a:ext cx="9144001" cy="5445223"/>
          </a:xfrm>
        </p:spPr>
        <p:txBody>
          <a:bodyPr>
            <a:noAutofit/>
          </a:bodyPr>
          <a:lstStyle/>
          <a:p>
            <a:pPr marL="0" indent="0" algn="ctr">
              <a:buNone/>
            </a:pPr>
            <a:r>
              <a:rPr lang="kk-KZ" sz="3200" dirty="0">
                <a:solidFill>
                  <a:schemeClr val="accent6">
                    <a:lumMod val="50000"/>
                  </a:schemeClr>
                </a:solidFill>
              </a:rPr>
              <a:t>Эпителийдің құрылыс ерекшелігіне негізделген. Бұл классификация бойынша эпителийлерді бір кабатты және көп қабатты деп бөледі. Бір кабатты эпителий бір қатарлы және көп қатарлы болып бөлінеді. Эпителийлерді клеткаларының пішініне қарай жалпақ, куб пішінді, </a:t>
            </a:r>
            <a:r>
              <a:rPr lang="kk-KZ" sz="3200" b="1" u="sng" dirty="0">
                <a:solidFill>
                  <a:schemeClr val="accent6">
                    <a:lumMod val="50000"/>
                  </a:schemeClr>
                </a:solidFill>
                <a:hlinkClick r:id="rId2" tooltip="Цилиндр"/>
              </a:rPr>
              <a:t>цилиндр</a:t>
            </a:r>
            <a:r>
              <a:rPr lang="kk-KZ" sz="3200" dirty="0">
                <a:solidFill>
                  <a:schemeClr val="accent6">
                    <a:lumMod val="50000"/>
                  </a:schemeClr>
                </a:solidFill>
              </a:rPr>
              <a:t> тәрізді деп ажыратады. Онто және </a:t>
            </a:r>
            <a:r>
              <a:rPr lang="kk-KZ" sz="3200" b="1" u="sng" dirty="0">
                <a:solidFill>
                  <a:schemeClr val="accent6">
                    <a:lumMod val="50000"/>
                  </a:schemeClr>
                </a:solidFill>
                <a:hlinkClick r:id="rId3" tooltip="Филогенетикалық классификация (мұндай бет жоқ)"/>
              </a:rPr>
              <a:t>филогенетикалық</a:t>
            </a:r>
            <a:r>
              <a:rPr lang="kk-KZ" sz="3200" u="sng" dirty="0">
                <a:solidFill>
                  <a:schemeClr val="accent6">
                    <a:lumMod val="50000"/>
                  </a:schemeClr>
                </a:solidFill>
                <a:hlinkClick r:id="rId3" tooltip="Филогенетикалық классификация (мұндай бет жоқ)"/>
              </a:rPr>
              <a:t> </a:t>
            </a:r>
            <a:r>
              <a:rPr lang="kk-KZ" sz="3200" b="1" u="sng" dirty="0">
                <a:solidFill>
                  <a:schemeClr val="accent6">
                    <a:lumMod val="50000"/>
                  </a:schemeClr>
                </a:solidFill>
                <a:hlinkClick r:id="rId3" tooltip="Филогенетикалық классификация (мұндай бет жоқ)"/>
              </a:rPr>
              <a:t>классификация</a:t>
            </a:r>
            <a:r>
              <a:rPr lang="kk-KZ" sz="3200" dirty="0">
                <a:solidFill>
                  <a:schemeClr val="accent6">
                    <a:lumMod val="50000"/>
                  </a:schemeClr>
                </a:solidFill>
              </a:rPr>
              <a:t>. </a:t>
            </a:r>
            <a:endParaRPr lang="ru-RU" sz="3200" dirty="0">
              <a:solidFill>
                <a:schemeClr val="accent6">
                  <a:lumMod val="50000"/>
                </a:schemeClr>
              </a:solidFill>
            </a:endParaRPr>
          </a:p>
        </p:txBody>
      </p:sp>
    </p:spTree>
    <p:extLst>
      <p:ext uri="{BB962C8B-B14F-4D97-AF65-F5344CB8AC3E}">
        <p14:creationId xmlns:p14="http://schemas.microsoft.com/office/powerpoint/2010/main" val="39043243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188641"/>
            <a:ext cx="7125113" cy="936103"/>
          </a:xfrm>
        </p:spPr>
        <p:txBody>
          <a:bodyPr/>
          <a:lstStyle/>
          <a:p>
            <a:pPr algn="ctr"/>
            <a:r>
              <a:rPr lang="ru-RU" b="1" dirty="0" err="1" smtClean="0">
                <a:solidFill>
                  <a:srgbClr val="FF0000"/>
                </a:solidFill>
              </a:rPr>
              <a:t>Мазмұны</a:t>
            </a:r>
            <a:r>
              <a:rPr lang="ru-RU" b="1" dirty="0" smtClean="0">
                <a:solidFill>
                  <a:srgbClr val="FF0000"/>
                </a:solidFill>
              </a:rPr>
              <a:t>:</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179512" y="260648"/>
            <a:ext cx="8784976" cy="6768751"/>
          </a:xfrm>
        </p:spPr>
        <p:txBody>
          <a:bodyPr>
            <a:normAutofit/>
          </a:bodyPr>
          <a:lstStyle/>
          <a:p>
            <a:pPr lvl="0"/>
            <a:r>
              <a:rPr lang="ru-RU" sz="3000" u="sng" dirty="0" smtClean="0">
                <a:solidFill>
                  <a:schemeClr val="accent5">
                    <a:lumMod val="50000"/>
                  </a:schemeClr>
                </a:solidFill>
                <a:hlinkClick r:id="rId2"/>
              </a:rPr>
              <a:t> </a:t>
            </a:r>
            <a:r>
              <a:rPr lang="ru-RU" sz="3000" b="1" u="sng" dirty="0" err="1">
                <a:solidFill>
                  <a:schemeClr val="bg1"/>
                </a:solidFill>
                <a:hlinkClick r:id="rId2"/>
              </a:rPr>
              <a:t>Бірінші</a:t>
            </a:r>
            <a:r>
              <a:rPr lang="ru-RU" sz="3000" b="1" u="sng" dirty="0">
                <a:solidFill>
                  <a:schemeClr val="bg1"/>
                </a:solidFill>
                <a:hlinkClick r:id="rId2"/>
              </a:rPr>
              <a:t> </a:t>
            </a:r>
            <a:r>
              <a:rPr lang="ru-RU" sz="3000" b="1" u="sng" dirty="0" err="1">
                <a:solidFill>
                  <a:schemeClr val="bg1"/>
                </a:solidFill>
                <a:hlinkClick r:id="rId2"/>
              </a:rPr>
              <a:t>ұлпалардың</a:t>
            </a:r>
            <a:r>
              <a:rPr lang="ru-RU" sz="3000" b="1" u="sng" dirty="0">
                <a:solidFill>
                  <a:schemeClr val="bg1"/>
                </a:solidFill>
                <a:hlinkClick r:id="rId2"/>
              </a:rPr>
              <a:t> </a:t>
            </a:r>
            <a:r>
              <a:rPr lang="ru-RU" sz="3000" b="1" u="sng" dirty="0" err="1">
                <a:solidFill>
                  <a:schemeClr val="bg1"/>
                </a:solidFill>
                <a:hlinkClick r:id="rId2"/>
              </a:rPr>
              <a:t>пайда</a:t>
            </a:r>
            <a:r>
              <a:rPr lang="ru-RU" sz="3000" b="1" u="sng" dirty="0">
                <a:solidFill>
                  <a:schemeClr val="bg1"/>
                </a:solidFill>
                <a:hlinkClick r:id="rId2"/>
              </a:rPr>
              <a:t> </a:t>
            </a:r>
            <a:r>
              <a:rPr lang="ru-RU" sz="3000" b="1" u="sng" dirty="0" err="1">
                <a:solidFill>
                  <a:schemeClr val="bg1"/>
                </a:solidFill>
                <a:hlinkClick r:id="rId2"/>
              </a:rPr>
              <a:t>болуы</a:t>
            </a:r>
            <a:r>
              <a:rPr lang="ru-RU" sz="3000" b="1" u="sng" dirty="0">
                <a:solidFill>
                  <a:schemeClr val="bg1"/>
                </a:solidFill>
                <a:hlinkClick r:id="rId2"/>
              </a:rPr>
              <a:t> </a:t>
            </a:r>
            <a:r>
              <a:rPr lang="ru-RU" sz="3000" b="1" u="sng" dirty="0" err="1">
                <a:solidFill>
                  <a:schemeClr val="bg1"/>
                </a:solidFill>
                <a:hlinkClick r:id="rId2"/>
              </a:rPr>
              <a:t>туралы</a:t>
            </a:r>
            <a:r>
              <a:rPr lang="ru-RU" sz="3000" b="1" u="sng" dirty="0">
                <a:solidFill>
                  <a:schemeClr val="bg1"/>
                </a:solidFill>
                <a:hlinkClick r:id="rId2"/>
              </a:rPr>
              <a:t> </a:t>
            </a:r>
            <a:r>
              <a:rPr lang="ru-RU" sz="3000" b="1" u="sng" dirty="0" err="1">
                <a:solidFill>
                  <a:schemeClr val="bg1"/>
                </a:solidFill>
                <a:hlinkClick r:id="rId2"/>
              </a:rPr>
              <a:t>теориялар</a:t>
            </a:r>
            <a:r>
              <a:rPr lang="ru-RU" sz="3000" b="1" u="sng" dirty="0">
                <a:solidFill>
                  <a:schemeClr val="bg1"/>
                </a:solidFill>
                <a:hlinkClick r:id="rId2"/>
              </a:rPr>
              <a:t> (</a:t>
            </a:r>
            <a:r>
              <a:rPr lang="ru-RU" sz="3000" b="1" u="sng" dirty="0" err="1">
                <a:solidFill>
                  <a:schemeClr val="bg1"/>
                </a:solidFill>
                <a:hlinkClick r:id="rId2"/>
              </a:rPr>
              <a:t>болжамдар</a:t>
            </a:r>
            <a:r>
              <a:rPr lang="ru-RU" sz="3000" b="1" u="sng" dirty="0">
                <a:solidFill>
                  <a:schemeClr val="bg1"/>
                </a:solidFill>
                <a:hlinkClick r:id="rId2"/>
              </a:rPr>
              <a:t>)</a:t>
            </a:r>
            <a:endParaRPr lang="ru-RU" sz="3000" b="1" dirty="0">
              <a:solidFill>
                <a:schemeClr val="bg1"/>
              </a:solidFill>
            </a:endParaRPr>
          </a:p>
          <a:p>
            <a:pPr lvl="0"/>
            <a:r>
              <a:rPr lang="ru-RU" sz="3000" b="1" u="sng" dirty="0">
                <a:solidFill>
                  <a:schemeClr val="bg1"/>
                </a:solidFill>
                <a:hlinkClick r:id="rId2"/>
              </a:rPr>
              <a:t> </a:t>
            </a:r>
            <a:r>
              <a:rPr lang="ru-RU" sz="3000" b="1" u="sng" dirty="0" smtClean="0">
                <a:solidFill>
                  <a:schemeClr val="bg1"/>
                </a:solidFill>
                <a:hlinkClick r:id="rId2"/>
              </a:rPr>
              <a:t>Эпителий </a:t>
            </a:r>
            <a:r>
              <a:rPr lang="ru-RU" sz="3000" b="1" u="sng" dirty="0" err="1">
                <a:solidFill>
                  <a:schemeClr val="bg1"/>
                </a:solidFill>
                <a:hlinkClick r:id="rId2"/>
              </a:rPr>
              <a:t>ұлпасына</a:t>
            </a:r>
            <a:r>
              <a:rPr lang="ru-RU" sz="3000" b="1" u="sng" dirty="0">
                <a:solidFill>
                  <a:schemeClr val="bg1"/>
                </a:solidFill>
                <a:hlinkClick r:id="rId2"/>
              </a:rPr>
              <a:t> </a:t>
            </a:r>
            <a:r>
              <a:rPr lang="ru-RU" sz="3000" b="1" u="sng" dirty="0" err="1">
                <a:solidFill>
                  <a:schemeClr val="bg1"/>
                </a:solidFill>
                <a:hlinkClick r:id="rId2"/>
              </a:rPr>
              <a:t>жалпы</a:t>
            </a:r>
            <a:r>
              <a:rPr lang="ru-RU" sz="3000" b="1" u="sng" dirty="0">
                <a:solidFill>
                  <a:schemeClr val="bg1"/>
                </a:solidFill>
                <a:hlinkClick r:id="rId2"/>
              </a:rPr>
              <a:t> </a:t>
            </a:r>
            <a:r>
              <a:rPr lang="ru-RU" sz="3000" b="1" u="sng" dirty="0" err="1">
                <a:solidFill>
                  <a:schemeClr val="bg1"/>
                </a:solidFill>
                <a:hlinkClick r:id="rId2"/>
              </a:rPr>
              <a:t>мінездеме</a:t>
            </a:r>
            <a:endParaRPr lang="ru-RU" sz="3000" b="1" dirty="0">
              <a:solidFill>
                <a:schemeClr val="bg1"/>
              </a:solidFill>
            </a:endParaRPr>
          </a:p>
          <a:p>
            <a:pPr lvl="0"/>
            <a:r>
              <a:rPr lang="ru-RU" sz="3000" b="1" u="sng" dirty="0" smtClean="0">
                <a:solidFill>
                  <a:schemeClr val="bg1"/>
                </a:solidFill>
                <a:hlinkClick r:id="rId2"/>
              </a:rPr>
              <a:t> </a:t>
            </a:r>
            <a:r>
              <a:rPr lang="ru-RU" sz="3000" b="1" u="sng" dirty="0" err="1">
                <a:solidFill>
                  <a:schemeClr val="bg1"/>
                </a:solidFill>
                <a:hlinkClick r:id="rId2"/>
              </a:rPr>
              <a:t>Морфологиялық</a:t>
            </a:r>
            <a:r>
              <a:rPr lang="ru-RU" sz="3000" b="1" u="sng" dirty="0">
                <a:solidFill>
                  <a:schemeClr val="bg1"/>
                </a:solidFill>
                <a:hlinkClick r:id="rId2"/>
              </a:rPr>
              <a:t> классификация</a:t>
            </a:r>
            <a:endParaRPr lang="ru-RU" sz="3000" b="1" dirty="0">
              <a:solidFill>
                <a:schemeClr val="bg1"/>
              </a:solidFill>
            </a:endParaRPr>
          </a:p>
          <a:p>
            <a:pPr lvl="0"/>
            <a:r>
              <a:rPr lang="ru-RU" sz="3000" b="1" u="sng" dirty="0" smtClean="0">
                <a:solidFill>
                  <a:schemeClr val="bg1"/>
                </a:solidFill>
                <a:hlinkClick r:id="rId2"/>
              </a:rPr>
              <a:t> </a:t>
            </a:r>
            <a:r>
              <a:rPr lang="ru-RU" sz="3000" b="1" u="sng" dirty="0" err="1">
                <a:solidFill>
                  <a:schemeClr val="bg1"/>
                </a:solidFill>
                <a:hlinkClick r:id="rId2"/>
              </a:rPr>
              <a:t>Функциялық</a:t>
            </a:r>
            <a:r>
              <a:rPr lang="ru-RU" sz="3000" b="1" u="sng" dirty="0">
                <a:solidFill>
                  <a:schemeClr val="bg1"/>
                </a:solidFill>
                <a:hlinkClick r:id="rId2"/>
              </a:rPr>
              <a:t> классификация</a:t>
            </a:r>
            <a:endParaRPr lang="ru-RU" sz="3000" b="1" dirty="0">
              <a:solidFill>
                <a:schemeClr val="bg1"/>
              </a:solidFill>
            </a:endParaRPr>
          </a:p>
          <a:p>
            <a:pPr lvl="0"/>
            <a:r>
              <a:rPr lang="ru-RU" sz="3000" b="1" u="sng" dirty="0" smtClean="0">
                <a:solidFill>
                  <a:schemeClr val="bg1"/>
                </a:solidFill>
                <a:hlinkClick r:id="rId2"/>
              </a:rPr>
              <a:t> </a:t>
            </a:r>
            <a:r>
              <a:rPr lang="ru-RU" sz="3000" b="1" u="sng" dirty="0" err="1">
                <a:solidFill>
                  <a:schemeClr val="bg1"/>
                </a:solidFill>
                <a:hlinkClick r:id="rId2"/>
              </a:rPr>
              <a:t>Целомдық</a:t>
            </a:r>
            <a:r>
              <a:rPr lang="ru-RU" sz="3000" b="1" u="sng" dirty="0">
                <a:solidFill>
                  <a:schemeClr val="bg1"/>
                </a:solidFill>
                <a:hlinkClick r:id="rId2"/>
              </a:rPr>
              <a:t> </a:t>
            </a:r>
            <a:r>
              <a:rPr lang="ru-RU" sz="3000" b="1" u="sng" dirty="0" err="1">
                <a:solidFill>
                  <a:schemeClr val="tx1"/>
                </a:solidFill>
                <a:hlinkClick r:id="rId2"/>
              </a:rPr>
              <a:t>эпителийі</a:t>
            </a:r>
            <a:endParaRPr lang="ru-RU" sz="3000" b="1" dirty="0">
              <a:solidFill>
                <a:schemeClr val="tx1"/>
              </a:solidFill>
            </a:endParaRPr>
          </a:p>
          <a:p>
            <a:pPr lvl="0"/>
            <a:r>
              <a:rPr lang="ru-RU" sz="3000" b="1" u="sng" dirty="0" smtClean="0">
                <a:solidFill>
                  <a:schemeClr val="bg1"/>
                </a:solidFill>
                <a:hlinkClick r:id="rId2"/>
              </a:rPr>
              <a:t> </a:t>
            </a:r>
            <a:r>
              <a:rPr lang="ru-RU" sz="3000" b="1" u="sng" dirty="0" err="1">
                <a:solidFill>
                  <a:schemeClr val="bg1"/>
                </a:solidFill>
                <a:hlinkClick r:id="rId2"/>
              </a:rPr>
              <a:t>Бір</a:t>
            </a:r>
            <a:r>
              <a:rPr lang="ru-RU" sz="3000" b="1" u="sng" dirty="0">
                <a:solidFill>
                  <a:schemeClr val="bg1"/>
                </a:solidFill>
                <a:hlinkClick r:id="rId2"/>
              </a:rPr>
              <a:t> </a:t>
            </a:r>
            <a:r>
              <a:rPr lang="ru-RU" sz="3000" b="1" u="sng" dirty="0" err="1">
                <a:solidFill>
                  <a:schemeClr val="bg1"/>
                </a:solidFill>
                <a:hlinkClick r:id="rId2"/>
              </a:rPr>
              <a:t>қабатты</a:t>
            </a:r>
            <a:r>
              <a:rPr lang="ru-RU" sz="3000" b="1" u="sng" dirty="0">
                <a:solidFill>
                  <a:schemeClr val="bg1"/>
                </a:solidFill>
                <a:hlinkClick r:id="rId2"/>
              </a:rPr>
              <a:t> куб </a:t>
            </a:r>
            <a:r>
              <a:rPr lang="ru-RU" sz="3000" b="1" u="sng" dirty="0" err="1">
                <a:solidFill>
                  <a:schemeClr val="bg1"/>
                </a:solidFill>
                <a:hlinkClick r:id="rId2"/>
              </a:rPr>
              <a:t>пішінде</a:t>
            </a:r>
            <a:r>
              <a:rPr lang="ru-RU" sz="3000" b="1" u="sng" dirty="0">
                <a:solidFill>
                  <a:schemeClr val="bg1"/>
                </a:solidFill>
                <a:hlinkClick r:id="rId2"/>
              </a:rPr>
              <a:t> эпителий</a:t>
            </a:r>
            <a:endParaRPr lang="ru-RU" sz="3000" b="1" dirty="0">
              <a:solidFill>
                <a:schemeClr val="bg1"/>
              </a:solidFill>
            </a:endParaRPr>
          </a:p>
          <a:p>
            <a:pPr lvl="0"/>
            <a:r>
              <a:rPr lang="ru-RU" sz="3000" b="1" u="sng" dirty="0" smtClean="0">
                <a:solidFill>
                  <a:schemeClr val="bg1"/>
                </a:solidFill>
                <a:hlinkClick r:id="rId2"/>
              </a:rPr>
              <a:t> </a:t>
            </a:r>
            <a:r>
              <a:rPr lang="ru-RU" sz="3000" b="1" u="sng" dirty="0" err="1">
                <a:solidFill>
                  <a:schemeClr val="bg1"/>
                </a:solidFill>
                <a:hlinkClick r:id="rId2"/>
              </a:rPr>
              <a:t>Бір</a:t>
            </a:r>
            <a:r>
              <a:rPr lang="ru-RU" sz="3000" b="1" u="sng" dirty="0">
                <a:solidFill>
                  <a:schemeClr val="bg1"/>
                </a:solidFill>
                <a:hlinkClick r:id="rId2"/>
              </a:rPr>
              <a:t> </a:t>
            </a:r>
            <a:r>
              <a:rPr lang="ru-RU" sz="3000" b="1" u="sng" dirty="0" err="1">
                <a:solidFill>
                  <a:schemeClr val="bg1"/>
                </a:solidFill>
                <a:hlinkClick r:id="rId2"/>
              </a:rPr>
              <a:t>қабатты</a:t>
            </a:r>
            <a:r>
              <a:rPr lang="ru-RU" sz="3000" b="1" u="sng" dirty="0">
                <a:solidFill>
                  <a:schemeClr val="bg1"/>
                </a:solidFill>
                <a:hlinkClick r:id="rId2"/>
              </a:rPr>
              <a:t> цилиндр </a:t>
            </a:r>
            <a:r>
              <a:rPr lang="ru-RU" sz="3000" b="1" u="sng" dirty="0" err="1">
                <a:solidFill>
                  <a:schemeClr val="bg1"/>
                </a:solidFill>
                <a:hlinkClick r:id="rId2"/>
              </a:rPr>
              <a:t>тәрізді</a:t>
            </a:r>
            <a:r>
              <a:rPr lang="ru-RU" sz="3000" b="1" u="sng" dirty="0">
                <a:solidFill>
                  <a:schemeClr val="bg1"/>
                </a:solidFill>
                <a:hlinkClick r:id="rId2"/>
              </a:rPr>
              <a:t> эпителий</a:t>
            </a:r>
            <a:endParaRPr lang="ru-RU" sz="3000" b="1" dirty="0">
              <a:solidFill>
                <a:schemeClr val="bg1"/>
              </a:solidFill>
            </a:endParaRPr>
          </a:p>
          <a:p>
            <a:pPr lvl="0"/>
            <a:r>
              <a:rPr lang="ru-RU" sz="3000" b="1" u="sng" dirty="0" smtClean="0">
                <a:solidFill>
                  <a:schemeClr val="bg1"/>
                </a:solidFill>
                <a:hlinkClick r:id="rId2"/>
              </a:rPr>
              <a:t> </a:t>
            </a:r>
            <a:r>
              <a:rPr lang="ru-RU" sz="3000" b="1" u="sng" dirty="0" err="1">
                <a:solidFill>
                  <a:schemeClr val="bg1"/>
                </a:solidFill>
                <a:hlinkClick r:id="rId2"/>
              </a:rPr>
              <a:t>Көп</a:t>
            </a:r>
            <a:r>
              <a:rPr lang="ru-RU" sz="3000" b="1" u="sng" dirty="0">
                <a:solidFill>
                  <a:schemeClr val="bg1"/>
                </a:solidFill>
                <a:hlinkClick r:id="rId2"/>
              </a:rPr>
              <a:t> </a:t>
            </a:r>
            <a:r>
              <a:rPr lang="ru-RU" sz="3000" b="1" u="sng" dirty="0" err="1">
                <a:solidFill>
                  <a:schemeClr val="bg1"/>
                </a:solidFill>
                <a:hlinkClick r:id="rId2"/>
              </a:rPr>
              <a:t>қабатты</a:t>
            </a:r>
            <a:r>
              <a:rPr lang="ru-RU" sz="3000" b="1" u="sng" dirty="0">
                <a:solidFill>
                  <a:schemeClr val="bg1"/>
                </a:solidFill>
                <a:hlinkClick r:id="rId2"/>
              </a:rPr>
              <a:t> </a:t>
            </a:r>
            <a:r>
              <a:rPr lang="ru-RU" sz="3000" b="1" u="sng" dirty="0" smtClean="0">
                <a:solidFill>
                  <a:schemeClr val="bg1"/>
                </a:solidFill>
                <a:hlinkClick r:id="rId2"/>
              </a:rPr>
              <a:t>эпителий</a:t>
            </a:r>
            <a:endParaRPr lang="ru-RU" sz="3000" b="1" dirty="0">
              <a:solidFill>
                <a:schemeClr val="bg1"/>
              </a:solidFill>
            </a:endParaRPr>
          </a:p>
        </p:txBody>
      </p:sp>
    </p:spTree>
    <p:extLst>
      <p:ext uri="{BB962C8B-B14F-4D97-AF65-F5344CB8AC3E}">
        <p14:creationId xmlns:p14="http://schemas.microsoft.com/office/powerpoint/2010/main" val="128529821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3507476743"/>
              </p:ext>
            </p:extLst>
          </p:nvPr>
        </p:nvGraphicFramePr>
        <p:xfrm>
          <a:off x="-21298" y="0"/>
          <a:ext cx="9165298" cy="6021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560333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188640"/>
            <a:ext cx="7125113" cy="908720"/>
          </a:xfrm>
        </p:spPr>
        <p:txBody>
          <a:bodyPr/>
          <a:lstStyle/>
          <a:p>
            <a:pPr algn="ctr"/>
            <a:r>
              <a:rPr lang="kk-KZ" b="1" dirty="0">
                <a:solidFill>
                  <a:srgbClr val="FF0000"/>
                </a:solidFill>
              </a:rPr>
              <a:t>Функциялық классификация</a:t>
            </a:r>
            <a:r>
              <a:rPr lang="ru-RU" dirty="0">
                <a:solidFill>
                  <a:srgbClr val="FF0000"/>
                </a:solidFill>
              </a:rPr>
              <a:t/>
            </a:r>
            <a:br>
              <a:rPr lang="ru-RU" dirty="0">
                <a:solidFill>
                  <a:srgbClr val="FF0000"/>
                </a:solidFill>
              </a:rPr>
            </a:br>
            <a:endParaRPr lang="ru-RU" dirty="0">
              <a:solidFill>
                <a:srgbClr val="FF000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489577876"/>
              </p:ext>
            </p:extLst>
          </p:nvPr>
        </p:nvGraphicFramePr>
        <p:xfrm>
          <a:off x="-180528" y="692696"/>
          <a:ext cx="9217024" cy="61653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20004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5"/>
            <a:ext cx="7125113" cy="377011"/>
          </a:xfrm>
        </p:spPr>
        <p:txBody>
          <a:bodyPr/>
          <a:lstStyle/>
          <a:p>
            <a:pPr algn="ctr"/>
            <a:r>
              <a:rPr lang="kk-KZ" b="1" dirty="0">
                <a:solidFill>
                  <a:srgbClr val="FF0000"/>
                </a:solidFill>
              </a:rPr>
              <a:t>Целомдық эпителийі</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0" y="908720"/>
            <a:ext cx="9143999" cy="5949280"/>
          </a:xfrm>
        </p:spPr>
        <p:txBody>
          <a:bodyPr>
            <a:noAutofit/>
          </a:bodyPr>
          <a:lstStyle/>
          <a:p>
            <a:pPr marL="0" indent="0" algn="ctr">
              <a:buNone/>
            </a:pPr>
            <a:r>
              <a:rPr lang="kk-KZ" sz="3200" b="1" dirty="0" smtClean="0">
                <a:solidFill>
                  <a:schemeClr val="accent6">
                    <a:lumMod val="50000"/>
                  </a:schemeClr>
                </a:solidFill>
              </a:rPr>
              <a:t>Эпителийдің </a:t>
            </a:r>
            <a:r>
              <a:rPr lang="kk-KZ" sz="3200" b="1" dirty="0">
                <a:solidFill>
                  <a:schemeClr val="accent6">
                    <a:lumMod val="50000"/>
                  </a:schemeClr>
                </a:solidFill>
              </a:rPr>
              <a:t>бұл түрі, адам мен сүтқоректілердің өкпе </a:t>
            </a:r>
            <a:r>
              <a:rPr lang="kk-KZ" sz="3200" b="1" u="sng" dirty="0">
                <a:solidFill>
                  <a:schemeClr val="accent6">
                    <a:lumMod val="50000"/>
                  </a:schemeClr>
                </a:solidFill>
                <a:hlinkClick r:id="rId2" tooltip="Альвеола"/>
              </a:rPr>
              <a:t>альвеолаларының</a:t>
            </a:r>
            <a:r>
              <a:rPr lang="kk-KZ" sz="3200" b="1" dirty="0">
                <a:solidFill>
                  <a:schemeClr val="accent6">
                    <a:lumMod val="50000"/>
                  </a:schemeClr>
                </a:solidFill>
              </a:rPr>
              <a:t>, серозалық куыстардың және серозалық кабықшалардың беттерін астарлап тұрады. Серозалық кабықшалар мен куыстар эпителийінің </a:t>
            </a:r>
            <a:r>
              <a:rPr lang="kk-KZ" sz="3200" b="1" u="sng" dirty="0">
                <a:solidFill>
                  <a:schemeClr val="accent6">
                    <a:lumMod val="50000"/>
                  </a:schemeClr>
                </a:solidFill>
                <a:hlinkClick r:id="rId3" tooltip="Целом"/>
              </a:rPr>
              <a:t>целомдық</a:t>
            </a:r>
            <a:r>
              <a:rPr lang="kk-KZ" sz="3200" b="1" dirty="0">
                <a:solidFill>
                  <a:schemeClr val="accent6">
                    <a:lumMod val="50000"/>
                  </a:schemeClr>
                </a:solidFill>
              </a:rPr>
              <a:t> деп аталады. </a:t>
            </a:r>
            <a:r>
              <a:rPr lang="kk-KZ" sz="3200" b="1" u="sng" dirty="0">
                <a:solidFill>
                  <a:schemeClr val="accent6">
                    <a:lumMod val="50000"/>
                  </a:schemeClr>
                </a:solidFill>
                <a:hlinkClick r:id="rId4" tooltip="Мезотелий"/>
              </a:rPr>
              <a:t>Мезотелий</a:t>
            </a:r>
            <a:r>
              <a:rPr lang="kk-KZ" sz="3200" b="1" dirty="0">
                <a:solidFill>
                  <a:schemeClr val="accent6">
                    <a:lumMod val="50000"/>
                  </a:schemeClr>
                </a:solidFill>
              </a:rPr>
              <a:t> - Жалпақ клеткалардың жұқа кабаты. Клеткаларының жиегі тегіс болмай, ирек-ирек болып келеді</a:t>
            </a:r>
            <a:endParaRPr lang="ru-RU" sz="3200" b="1" dirty="0">
              <a:solidFill>
                <a:schemeClr val="accent6">
                  <a:lumMod val="50000"/>
                </a:schemeClr>
              </a:solidFill>
            </a:endParaRPr>
          </a:p>
        </p:txBody>
      </p:sp>
    </p:spTree>
    <p:extLst>
      <p:ext uri="{BB962C8B-B14F-4D97-AF65-F5344CB8AC3E}">
        <p14:creationId xmlns:p14="http://schemas.microsoft.com/office/powerpoint/2010/main" val="35220634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Autofit/>
          </a:bodyPr>
          <a:lstStyle/>
          <a:p>
            <a:pPr marL="0" indent="0" algn="ctr">
              <a:buNone/>
            </a:pPr>
            <a:r>
              <a:rPr lang="kk-KZ" sz="3100" dirty="0">
                <a:solidFill>
                  <a:schemeClr val="accent6">
                    <a:lumMod val="50000"/>
                  </a:schemeClr>
                </a:solidFill>
              </a:rPr>
              <a:t>Олардың кей бірі екі немесе үш ядролы. Электрондық микроскопиялық зерттеу </a:t>
            </a:r>
            <a:r>
              <a:rPr lang="kk-KZ" sz="3100" u="sng" dirty="0">
                <a:solidFill>
                  <a:schemeClr val="accent6">
                    <a:lumMod val="50000"/>
                  </a:schemeClr>
                </a:solidFill>
                <a:hlinkClick r:id="rId2" tooltip="Мезотелий"/>
              </a:rPr>
              <a:t>мезотелий</a:t>
            </a:r>
            <a:r>
              <a:rPr lang="kk-KZ" sz="3100" dirty="0">
                <a:solidFill>
                  <a:schemeClr val="accent6">
                    <a:lumMod val="50000"/>
                  </a:schemeClr>
                </a:solidFill>
              </a:rPr>
              <a:t> клеткаларының бетінде </a:t>
            </a:r>
            <a:r>
              <a:rPr lang="kk-KZ" sz="3100" u="sng" dirty="0">
                <a:solidFill>
                  <a:schemeClr val="accent6">
                    <a:lumMod val="50000"/>
                  </a:schemeClr>
                </a:solidFill>
                <a:hlinkClick r:id="rId3" tooltip="Микробүрлер (мұндай бет жоқ)"/>
              </a:rPr>
              <a:t>микробүрлердің</a:t>
            </a:r>
            <a:r>
              <a:rPr lang="kk-KZ" sz="3100" dirty="0">
                <a:solidFill>
                  <a:schemeClr val="accent6">
                    <a:lumMod val="50000"/>
                  </a:schemeClr>
                </a:solidFill>
              </a:rPr>
              <a:t> болатынын анықтады. Мезотелий шын мағынасындағы эпителий қатарына жатпайды. </a:t>
            </a:r>
            <a:r>
              <a:rPr lang="kk-KZ" sz="3100" u="sng" dirty="0">
                <a:solidFill>
                  <a:schemeClr val="accent6">
                    <a:lumMod val="50000"/>
                  </a:schemeClr>
                </a:solidFill>
                <a:hlinkClick r:id="rId2" tooltip="Мезотелий"/>
              </a:rPr>
              <a:t>Мезотелий</a:t>
            </a:r>
            <a:r>
              <a:rPr lang="kk-KZ" sz="3100" dirty="0">
                <a:solidFill>
                  <a:schemeClr val="accent6">
                    <a:lumMod val="50000"/>
                  </a:schemeClr>
                </a:solidFill>
              </a:rPr>
              <a:t> клеткаларының фагоцитоздық қабілеті бар. Мезотелий дене куысы мен ұлпалар арасында «сероза» - </a:t>
            </a:r>
            <a:r>
              <a:rPr lang="kk-KZ" sz="3100" u="sng" dirty="0">
                <a:solidFill>
                  <a:schemeClr val="accent6">
                    <a:lumMod val="50000"/>
                  </a:schemeClr>
                </a:solidFill>
                <a:hlinkClick r:id="rId4" tooltip="Гематолимфа (мұндай бет жоқ)"/>
              </a:rPr>
              <a:t>гематолимфалық</a:t>
            </a:r>
            <a:r>
              <a:rPr lang="kk-KZ" sz="3100" dirty="0">
                <a:solidFill>
                  <a:schemeClr val="accent6">
                    <a:lumMod val="50000"/>
                  </a:schemeClr>
                </a:solidFill>
              </a:rPr>
              <a:t> тоскауыл тұзуге қатысады. Ішкі мүшелер бірімен-бірі қосылып, бітісіп - жабысып калмауына және олардың орнын ауыстырып козғалуына мезотелий колайлы жағдай туғызады.</a:t>
            </a:r>
            <a:endParaRPr lang="ru-RU" sz="3100" dirty="0">
              <a:solidFill>
                <a:schemeClr val="accent6">
                  <a:lumMod val="50000"/>
                </a:schemeClr>
              </a:solidFill>
            </a:endParaRPr>
          </a:p>
        </p:txBody>
      </p:sp>
    </p:spTree>
    <p:extLst>
      <p:ext uri="{BB962C8B-B14F-4D97-AF65-F5344CB8AC3E}">
        <p14:creationId xmlns:p14="http://schemas.microsoft.com/office/powerpoint/2010/main" val="585744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908720"/>
            <a:ext cx="7125113" cy="691479"/>
          </a:xfrm>
        </p:spPr>
        <p:txBody>
          <a:bodyPr/>
          <a:lstStyle/>
          <a:p>
            <a:pPr algn="ctr"/>
            <a:r>
              <a:rPr lang="kk-KZ" b="1" dirty="0">
                <a:solidFill>
                  <a:srgbClr val="FF0000"/>
                </a:solidFill>
              </a:rPr>
              <a:t>Бір қабатты куб пішінде эпителий</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0" y="1484785"/>
            <a:ext cx="9144000" cy="5373216"/>
          </a:xfrm>
        </p:spPr>
        <p:txBody>
          <a:bodyPr>
            <a:normAutofit lnSpcReduction="10000"/>
          </a:bodyPr>
          <a:lstStyle/>
          <a:p>
            <a:pPr marL="0" indent="0" algn="ctr">
              <a:buNone/>
            </a:pPr>
            <a:r>
              <a:rPr lang="kk-KZ" sz="3200" dirty="0">
                <a:solidFill>
                  <a:schemeClr val="accent6">
                    <a:lumMod val="50000"/>
                  </a:schemeClr>
                </a:solidFill>
              </a:rPr>
              <a:t>Эпителийдің бір түрі организмде сирек кездеседі. Ол аналық жыныс безін қаптайды, бүйректің жүмсақ затының жинаушы түтіктерін, бездердің үсақ өзектерін астарлап тұрады. Қалканша безінде де байкалады. Бүйрек каналшықтарының эпителийінің бос бетінде микробүрлер болады. Клеткаларының үлкендігі бірдей ядросы </a:t>
            </a:r>
            <a:r>
              <a:rPr lang="kk-KZ" sz="3200" b="1" u="sng" dirty="0">
                <a:solidFill>
                  <a:schemeClr val="accent6">
                    <a:lumMod val="50000"/>
                  </a:schemeClr>
                </a:solidFill>
                <a:hlinkClick r:id="rId2" tooltip="Цитоплазма"/>
              </a:rPr>
              <a:t>цитоплазмасының</a:t>
            </a:r>
            <a:r>
              <a:rPr lang="kk-KZ" sz="3200" dirty="0">
                <a:solidFill>
                  <a:schemeClr val="accent6">
                    <a:lumMod val="50000"/>
                  </a:schemeClr>
                </a:solidFill>
              </a:rPr>
              <a:t> ортасында </a:t>
            </a:r>
            <a:r>
              <a:rPr lang="kk-KZ" sz="3200" dirty="0" smtClean="0">
                <a:solidFill>
                  <a:schemeClr val="accent6">
                    <a:lumMod val="50000"/>
                  </a:schemeClr>
                </a:solidFill>
              </a:rPr>
              <a:t>орналасқан</a:t>
            </a:r>
            <a:r>
              <a:rPr lang="kk-KZ" sz="3200" dirty="0">
                <a:solidFill>
                  <a:schemeClr val="accent6">
                    <a:lumMod val="50000"/>
                  </a:schemeClr>
                </a:solidFill>
              </a:rPr>
              <a:t>.</a:t>
            </a:r>
            <a:endParaRPr lang="ru-RU" sz="3200" dirty="0">
              <a:solidFill>
                <a:schemeClr val="accent6">
                  <a:lumMod val="50000"/>
                </a:schemeClr>
              </a:solidFill>
            </a:endParaRPr>
          </a:p>
          <a:p>
            <a:endParaRPr lang="ru-RU" dirty="0">
              <a:solidFill>
                <a:schemeClr val="accent6">
                  <a:lumMod val="50000"/>
                </a:schemeClr>
              </a:solidFill>
            </a:endParaRPr>
          </a:p>
        </p:txBody>
      </p:sp>
    </p:spTree>
    <p:extLst>
      <p:ext uri="{BB962C8B-B14F-4D97-AF65-F5344CB8AC3E}">
        <p14:creationId xmlns:p14="http://schemas.microsoft.com/office/powerpoint/2010/main" val="2057153976"/>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260649"/>
            <a:ext cx="7125113" cy="1080120"/>
          </a:xfrm>
        </p:spPr>
        <p:txBody>
          <a:bodyPr/>
          <a:lstStyle/>
          <a:p>
            <a:r>
              <a:rPr lang="kk-KZ" b="1" dirty="0">
                <a:solidFill>
                  <a:srgbClr val="FF0000"/>
                </a:solidFill>
              </a:rPr>
              <a:t>Бір қабатты цилиндр тәрізді эпителий</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0" y="1124744"/>
            <a:ext cx="9144000" cy="5733257"/>
          </a:xfrm>
        </p:spPr>
        <p:txBody>
          <a:bodyPr>
            <a:noAutofit/>
          </a:bodyPr>
          <a:lstStyle/>
          <a:p>
            <a:pPr marL="0" indent="0" algn="ctr">
              <a:buNone/>
            </a:pPr>
            <a:r>
              <a:rPr lang="kk-KZ" sz="3200" dirty="0">
                <a:solidFill>
                  <a:schemeClr val="accent6">
                    <a:lumMod val="50000"/>
                  </a:schemeClr>
                </a:solidFill>
              </a:rPr>
              <a:t>Сирек кездесетін эпителийдің түрі. Бүның негізгі функциясы ылғал беттерді қорғау. Бұл кезде секрет бөлу немесе сіңіру қызметтерін атқармайды. Осы эпителийдің барлық клеткалары бірін-біріне ұқсас. Кейбір бездердің өзектерінде кездеседі. Көпшілік жағдайда бір кабатты цилиндр тәрізді эпителий өзгеріске ұшырап, қорғау қызметтерін бірге секрет бөлу және сіңіру функцияларын да атқарады</a:t>
            </a:r>
            <a:endParaRPr lang="ru-RU" sz="3200" dirty="0">
              <a:solidFill>
                <a:schemeClr val="accent6">
                  <a:lumMod val="50000"/>
                </a:schemeClr>
              </a:solidFill>
            </a:endParaRPr>
          </a:p>
        </p:txBody>
      </p:sp>
    </p:spTree>
    <p:extLst>
      <p:ext uri="{BB962C8B-B14F-4D97-AF65-F5344CB8AC3E}">
        <p14:creationId xmlns:p14="http://schemas.microsoft.com/office/powerpoint/2010/main" val="12048243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404665"/>
            <a:ext cx="7125113" cy="504056"/>
          </a:xfrm>
        </p:spPr>
        <p:txBody>
          <a:bodyPr/>
          <a:lstStyle/>
          <a:p>
            <a:r>
              <a:rPr lang="kk-KZ" sz="4000" b="1" dirty="0">
                <a:solidFill>
                  <a:srgbClr val="FF0000"/>
                </a:solidFill>
              </a:rPr>
              <a:t>Көп қабатты эпителий</a:t>
            </a:r>
            <a:r>
              <a:rPr lang="ru-RU" sz="4000" dirty="0">
                <a:solidFill>
                  <a:srgbClr val="FF0000"/>
                </a:solidFill>
              </a:rPr>
              <a:t/>
            </a:r>
            <a:br>
              <a:rPr lang="ru-RU" sz="4000" dirty="0">
                <a:solidFill>
                  <a:srgbClr val="FF0000"/>
                </a:solidFill>
              </a:rPr>
            </a:br>
            <a:endParaRPr lang="ru-RU" sz="4000" dirty="0">
              <a:solidFill>
                <a:srgbClr val="FF0000"/>
              </a:solidFill>
            </a:endParaRPr>
          </a:p>
        </p:txBody>
      </p:sp>
      <p:sp>
        <p:nvSpPr>
          <p:cNvPr id="3" name="Объект 2"/>
          <p:cNvSpPr>
            <a:spLocks noGrp="1"/>
          </p:cNvSpPr>
          <p:nvPr>
            <p:ph idx="1"/>
          </p:nvPr>
        </p:nvSpPr>
        <p:spPr>
          <a:xfrm>
            <a:off x="0" y="836713"/>
            <a:ext cx="9144000" cy="6021288"/>
          </a:xfrm>
        </p:spPr>
        <p:txBody>
          <a:bodyPr>
            <a:normAutofit/>
          </a:bodyPr>
          <a:lstStyle/>
          <a:p>
            <a:pPr marL="0" indent="0" algn="ctr">
              <a:buNone/>
            </a:pPr>
            <a:r>
              <a:rPr lang="kk-KZ" sz="3200" dirty="0">
                <a:solidFill>
                  <a:schemeClr val="accent6">
                    <a:lumMod val="50000"/>
                  </a:schemeClr>
                </a:solidFill>
              </a:rPr>
              <a:t>Көп қабатты эптителий сіңіруді тиімді қамтамасыз атқара алмайды, сонымен бірге көп қабатты құрылым секрет бөлу қызметіне нашар бейімделген. Сондықтан көп кабатты эрителийдің бетіне </a:t>
            </a:r>
            <a:r>
              <a:rPr lang="kk-KZ" sz="3200" u="sng" dirty="0">
                <a:solidFill>
                  <a:schemeClr val="accent6">
                    <a:lumMod val="50000"/>
                  </a:schemeClr>
                </a:solidFill>
                <a:hlinkClick r:id="rId2" tooltip="Секрет (мұндай бет жоқ)"/>
              </a:rPr>
              <a:t>секрет</a:t>
            </a:r>
            <a:r>
              <a:rPr lang="kk-KZ" sz="3200" dirty="0">
                <a:solidFill>
                  <a:schemeClr val="accent6">
                    <a:lumMod val="50000"/>
                  </a:schemeClr>
                </a:solidFill>
              </a:rPr>
              <a:t> оның астында орналаскан бездерден келеді де өзінің өзектер аркала оның бетіне ашылады. Сонымен, көп қабатты эпителий негізінде қорғаныш қызметінде атқарады көп кабатты эпителийдің мүйізденбейтін және мүйізделуші деп аталатын екі түрі бар.</a:t>
            </a:r>
            <a:endParaRPr lang="ru-RU" sz="3200" dirty="0">
              <a:solidFill>
                <a:schemeClr val="accent6">
                  <a:lumMod val="50000"/>
                </a:schemeClr>
              </a:solidFill>
            </a:endParaRPr>
          </a:p>
          <a:p>
            <a:endParaRPr lang="ru-RU" dirty="0"/>
          </a:p>
        </p:txBody>
      </p:sp>
    </p:spTree>
    <p:extLst>
      <p:ext uri="{BB962C8B-B14F-4D97-AF65-F5344CB8AC3E}">
        <p14:creationId xmlns:p14="http://schemas.microsoft.com/office/powerpoint/2010/main" val="6182685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sz="3600" b="1" dirty="0">
                <a:solidFill>
                  <a:srgbClr val="FF0000"/>
                </a:solidFill>
              </a:rPr>
              <a:t>Көп қабатты мүйізденбейтін эпителий</a:t>
            </a:r>
            <a:r>
              <a:rPr lang="ru-RU" sz="3600" dirty="0">
                <a:solidFill>
                  <a:srgbClr val="FF0000"/>
                </a:solidFill>
              </a:rPr>
              <a:t/>
            </a:r>
            <a:br>
              <a:rPr lang="ru-RU" sz="3600" dirty="0">
                <a:solidFill>
                  <a:srgbClr val="FF0000"/>
                </a:solidFill>
              </a:rPr>
            </a:br>
            <a:endParaRPr lang="ru-RU" sz="3600" dirty="0">
              <a:solidFill>
                <a:srgbClr val="FF0000"/>
              </a:solidFill>
            </a:endParaRPr>
          </a:p>
        </p:txBody>
      </p:sp>
      <p:sp>
        <p:nvSpPr>
          <p:cNvPr id="3" name="Объект 2"/>
          <p:cNvSpPr>
            <a:spLocks noGrp="1"/>
          </p:cNvSpPr>
          <p:nvPr>
            <p:ph idx="1"/>
          </p:nvPr>
        </p:nvSpPr>
        <p:spPr>
          <a:xfrm>
            <a:off x="0" y="1556793"/>
            <a:ext cx="9144000" cy="5301208"/>
          </a:xfrm>
        </p:spPr>
        <p:txBody>
          <a:bodyPr>
            <a:normAutofit lnSpcReduction="10000"/>
          </a:bodyPr>
          <a:lstStyle/>
          <a:p>
            <a:pPr marL="0" indent="0" algn="ctr">
              <a:buNone/>
            </a:pPr>
            <a:r>
              <a:rPr lang="kk-KZ" sz="3600" dirty="0">
                <a:solidFill>
                  <a:schemeClr val="accent6">
                    <a:lumMod val="50000"/>
                  </a:schemeClr>
                </a:solidFill>
              </a:rPr>
              <a:t>Бұл эпителий механикалық әсерге ерекше қатты ұшырайтын ылғал беттерге тән. Ылғалға қажет сұйық, эпителийдің астында орналасқан борпылдак дэнекер ұлпасында болатын бездерден келеді. Эпителийдің Бұл түрі ауыздың ішкі қуысын, көздің калың қабығының бетін, тік ішектің артқы бөлігін астарлайды.</a:t>
            </a:r>
            <a:endParaRPr lang="ru-RU" sz="3600" dirty="0">
              <a:solidFill>
                <a:schemeClr val="accent6">
                  <a:lumMod val="50000"/>
                </a:schemeClr>
              </a:solidFill>
            </a:endParaRPr>
          </a:p>
          <a:p>
            <a:endParaRPr lang="ru-RU" dirty="0"/>
          </a:p>
        </p:txBody>
      </p:sp>
    </p:spTree>
    <p:extLst>
      <p:ext uri="{BB962C8B-B14F-4D97-AF65-F5344CB8AC3E}">
        <p14:creationId xmlns:p14="http://schemas.microsoft.com/office/powerpoint/2010/main" val="1534205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5"/>
            <a:ext cx="7125113" cy="377011"/>
          </a:xfrm>
        </p:spPr>
        <p:txBody>
          <a:bodyPr/>
          <a:lstStyle/>
          <a:p>
            <a:pPr algn="ctr"/>
            <a:r>
              <a:rPr lang="kk-KZ" b="1" dirty="0">
                <a:solidFill>
                  <a:srgbClr val="FF0000"/>
                </a:solidFill>
              </a:rPr>
              <a:t>Көп қабатты мүйізденген эпителий</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0" y="1052736"/>
            <a:ext cx="9144000" cy="5805263"/>
          </a:xfrm>
        </p:spPr>
        <p:txBody>
          <a:bodyPr>
            <a:noAutofit/>
          </a:bodyPr>
          <a:lstStyle/>
          <a:p>
            <a:pPr marL="0" indent="0" algn="ctr">
              <a:buNone/>
            </a:pPr>
            <a:r>
              <a:rPr lang="kk-KZ" sz="3200" dirty="0">
                <a:solidFill>
                  <a:schemeClr val="accent6">
                    <a:lumMod val="50000"/>
                  </a:schemeClr>
                </a:solidFill>
              </a:rPr>
              <a:t>Тері екі кабаттан тұрады: терінің өзі немесе дерма деп аталатын дәнекер ұлпалық бөлікпен </a:t>
            </a:r>
            <a:r>
              <a:rPr lang="kk-KZ" sz="3200" u="sng" dirty="0">
                <a:solidFill>
                  <a:schemeClr val="accent6">
                    <a:lumMod val="50000"/>
                  </a:schemeClr>
                </a:solidFill>
                <a:hlinkClick r:id="rId2" tooltip="Эпидермис (мұндай бет жоқ)"/>
              </a:rPr>
              <a:t>эпидермис</a:t>
            </a:r>
            <a:r>
              <a:rPr lang="kk-KZ" sz="3200" dirty="0">
                <a:solidFill>
                  <a:schemeClr val="accent6">
                    <a:lumMod val="50000"/>
                  </a:schemeClr>
                </a:solidFill>
              </a:rPr>
              <a:t> делінетін эпителиалдық кабаттан тұрады. Мүйізделген көп қабатты эпителий құрылысы мен қасиеттері түрліше қабаттардан тұрады. Осы аттарды үш зонаға біріктіруге болады. Ең тереңгісі базальдық мембрананың үстінде жататын цилиндр тәрізді эпителиалдық клеткалардың бір қатарынан тұратын базальдық </a:t>
            </a:r>
            <a:r>
              <a:rPr lang="kk-KZ" sz="3200" dirty="0" smtClean="0">
                <a:solidFill>
                  <a:schemeClr val="accent6">
                    <a:lumMod val="50000"/>
                  </a:schemeClr>
                </a:solidFill>
              </a:rPr>
              <a:t>қабат</a:t>
            </a:r>
            <a:r>
              <a:rPr lang="kk-KZ" sz="3200" dirty="0">
                <a:solidFill>
                  <a:schemeClr val="accent6">
                    <a:lumMod val="50000"/>
                  </a:schemeClr>
                </a:solidFill>
              </a:rPr>
              <a:t>.</a:t>
            </a:r>
            <a:endParaRPr lang="ru-RU" sz="3200" dirty="0">
              <a:solidFill>
                <a:schemeClr val="accent6">
                  <a:lumMod val="50000"/>
                </a:schemeClr>
              </a:solidFill>
            </a:endParaRPr>
          </a:p>
        </p:txBody>
      </p:sp>
    </p:spTree>
    <p:extLst>
      <p:ext uri="{BB962C8B-B14F-4D97-AF65-F5344CB8AC3E}">
        <p14:creationId xmlns:p14="http://schemas.microsoft.com/office/powerpoint/2010/main" val="21704484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404664"/>
            <a:ext cx="9143999" cy="6453335"/>
          </a:xfrm>
        </p:spPr>
        <p:txBody>
          <a:bodyPr>
            <a:noAutofit/>
          </a:bodyPr>
          <a:lstStyle/>
          <a:p>
            <a:pPr marL="0" indent="0" algn="ctr">
              <a:buNone/>
            </a:pPr>
            <a:r>
              <a:rPr lang="kk-KZ" sz="3300" dirty="0">
                <a:solidFill>
                  <a:schemeClr val="accent6">
                    <a:lumMod val="50000"/>
                  </a:schemeClr>
                </a:solidFill>
              </a:rPr>
              <a:t>Базальдық кабаттың клеткаларының клеткааралық кеңістікке қараған бетінде көптеген микробүрлер болады. Базальдық </a:t>
            </a:r>
            <a:r>
              <a:rPr lang="kk-KZ" sz="3300" u="sng" dirty="0">
                <a:solidFill>
                  <a:schemeClr val="accent6">
                    <a:lumMod val="50000"/>
                  </a:schemeClr>
                </a:solidFill>
                <a:hlinkClick r:id="rId2" tooltip="Мембрана"/>
              </a:rPr>
              <a:t>мембрана</a:t>
            </a:r>
            <a:r>
              <a:rPr lang="kk-KZ" sz="3300" dirty="0">
                <a:solidFill>
                  <a:schemeClr val="accent6">
                    <a:lumMod val="50000"/>
                  </a:schemeClr>
                </a:solidFill>
              </a:rPr>
              <a:t> арқылы дэнекер ұлпасының </a:t>
            </a:r>
            <a:r>
              <a:rPr lang="kk-KZ" sz="3300" u="sng" dirty="0">
                <a:solidFill>
                  <a:schemeClr val="accent6">
                    <a:lumMod val="50000"/>
                  </a:schemeClr>
                </a:solidFill>
                <a:hlinkClick r:id="rId3" tooltip="Диффузия"/>
              </a:rPr>
              <a:t>диффузиялық</a:t>
            </a:r>
            <a:r>
              <a:rPr lang="kk-KZ" sz="3300" dirty="0">
                <a:solidFill>
                  <a:schemeClr val="accent6">
                    <a:lumMod val="50000"/>
                  </a:schemeClr>
                </a:solidFill>
              </a:rPr>
              <a:t> жолымен эпителийге келген қоректік затты бірінші болып осы кабаттың клеткалары қабылдайды. Базальдық кабаттың клеткалары жедел бөлінеді және жаңадан пайда болған клеткаларының негізгі массасы үстінде көп бұрышты немесе </a:t>
            </a:r>
            <a:r>
              <a:rPr lang="kk-KZ" sz="3300" dirty="0" smtClean="0">
                <a:solidFill>
                  <a:schemeClr val="accent6">
                    <a:lumMod val="50000"/>
                  </a:schemeClr>
                </a:solidFill>
              </a:rPr>
              <a:t>қанат </a:t>
            </a:r>
            <a:r>
              <a:rPr lang="kk-KZ" sz="3300" dirty="0">
                <a:solidFill>
                  <a:schemeClr val="accent6">
                    <a:lumMod val="50000"/>
                  </a:schemeClr>
                </a:solidFill>
              </a:rPr>
              <a:t>тәрізді клеткалардың 4-8 </a:t>
            </a:r>
            <a:r>
              <a:rPr lang="kk-KZ" sz="3300" dirty="0" smtClean="0">
                <a:solidFill>
                  <a:schemeClr val="accent6">
                    <a:lumMod val="50000"/>
                  </a:schemeClr>
                </a:solidFill>
              </a:rPr>
              <a:t>қабаттары орналасқан</a:t>
            </a:r>
            <a:r>
              <a:rPr lang="kk-KZ" sz="3300" dirty="0">
                <a:solidFill>
                  <a:schemeClr val="accent6">
                    <a:lumMod val="50000"/>
                  </a:schemeClr>
                </a:solidFill>
              </a:rPr>
              <a:t>.</a:t>
            </a:r>
            <a:endParaRPr lang="ru-RU" sz="3300" dirty="0">
              <a:solidFill>
                <a:schemeClr val="accent6">
                  <a:lumMod val="50000"/>
                </a:schemeClr>
              </a:solidFill>
            </a:endParaRPr>
          </a:p>
          <a:p>
            <a:endParaRPr lang="ru-RU" sz="3200" dirty="0"/>
          </a:p>
        </p:txBody>
      </p:sp>
    </p:spTree>
    <p:extLst>
      <p:ext uri="{BB962C8B-B14F-4D97-AF65-F5344CB8AC3E}">
        <p14:creationId xmlns:p14="http://schemas.microsoft.com/office/powerpoint/2010/main" val="4193115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88640"/>
            <a:ext cx="8856984" cy="6552728"/>
          </a:xfrm>
        </p:spPr>
        <p:txBody>
          <a:bodyPr>
            <a:normAutofit fontScale="92500" lnSpcReduction="10000"/>
          </a:bodyPr>
          <a:lstStyle/>
          <a:p>
            <a:pPr lvl="0"/>
            <a:r>
              <a:rPr lang="ru-RU" sz="3200" u="sng" dirty="0" smtClean="0">
                <a:solidFill>
                  <a:schemeClr val="accent5">
                    <a:lumMod val="75000"/>
                  </a:schemeClr>
                </a:solidFill>
                <a:hlinkClick r:id="rId2"/>
              </a:rPr>
              <a:t> </a:t>
            </a:r>
            <a:r>
              <a:rPr lang="ru-RU" sz="3600" b="1" u="sng" dirty="0" err="1">
                <a:solidFill>
                  <a:schemeClr val="accent5">
                    <a:lumMod val="75000"/>
                  </a:schemeClr>
                </a:solidFill>
                <a:hlinkClick r:id="rId2"/>
              </a:rPr>
              <a:t>Көп</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қабатты</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мүйізденбейтін</a:t>
            </a:r>
            <a:r>
              <a:rPr lang="ru-RU" sz="3600" b="1" u="sng" dirty="0">
                <a:solidFill>
                  <a:schemeClr val="accent5">
                    <a:lumMod val="75000"/>
                  </a:schemeClr>
                </a:solidFill>
                <a:hlinkClick r:id="rId2"/>
              </a:rPr>
              <a:t> эпителий</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Көп</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қабатты</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мүйізденген</a:t>
            </a:r>
            <a:r>
              <a:rPr lang="ru-RU" sz="3600" b="1" u="sng" dirty="0">
                <a:solidFill>
                  <a:schemeClr val="accent5">
                    <a:lumMod val="75000"/>
                  </a:schemeClr>
                </a:solidFill>
                <a:hlinkClick r:id="rId2"/>
              </a:rPr>
              <a:t> эпителий</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Ac</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қорту</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жүйесінің</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эпителийі</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Ac</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қазанның</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шырышты</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эпителийі</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Ішектің</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шырышты</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эпителийі</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Бүйрек</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эпителийі</a:t>
            </a:r>
            <a:endParaRPr lang="ru-RU" sz="3600" b="1" dirty="0">
              <a:solidFill>
                <a:schemeClr val="accent5">
                  <a:lumMod val="75000"/>
                </a:schemeClr>
              </a:solidFill>
            </a:endParaRPr>
          </a:p>
          <a:p>
            <a:pPr lvl="0"/>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Безді</a:t>
            </a:r>
            <a:r>
              <a:rPr lang="ru-RU" sz="3600" b="1" u="sng" dirty="0">
                <a:solidFill>
                  <a:schemeClr val="accent5">
                    <a:lumMod val="75000"/>
                  </a:schemeClr>
                </a:solidFill>
                <a:hlinkClick r:id="rId2"/>
              </a:rPr>
              <a:t> эпителий</a:t>
            </a:r>
            <a:endParaRPr lang="ru-RU" sz="3600" b="1" dirty="0">
              <a:solidFill>
                <a:schemeClr val="accent5">
                  <a:lumMod val="75000"/>
                </a:schemeClr>
              </a:solidFill>
            </a:endParaRPr>
          </a:p>
          <a:p>
            <a:r>
              <a:rPr lang="ru-RU" sz="3600" b="1" u="sng" dirty="0" smtClean="0">
                <a:solidFill>
                  <a:schemeClr val="accent5">
                    <a:lumMod val="75000"/>
                  </a:schemeClr>
                </a:solidFill>
                <a:hlinkClick r:id="rId2"/>
              </a:rPr>
              <a:t> </a:t>
            </a:r>
            <a:r>
              <a:rPr lang="ru-RU" sz="3600" b="1" u="sng" dirty="0" err="1">
                <a:solidFill>
                  <a:schemeClr val="accent5">
                    <a:lumMod val="75000"/>
                  </a:schemeClr>
                </a:solidFill>
                <a:hlinkClick r:id="rId2"/>
              </a:rPr>
              <a:t>Пайдаланған</a:t>
            </a:r>
            <a:r>
              <a:rPr lang="ru-RU" sz="3600" b="1" u="sng" dirty="0">
                <a:solidFill>
                  <a:schemeClr val="accent5">
                    <a:lumMod val="75000"/>
                  </a:schemeClr>
                </a:solidFill>
                <a:hlinkClick r:id="rId2"/>
              </a:rPr>
              <a:t> </a:t>
            </a:r>
            <a:r>
              <a:rPr lang="ru-RU" sz="3600" b="1" u="sng" dirty="0" err="1">
                <a:solidFill>
                  <a:schemeClr val="accent5">
                    <a:lumMod val="75000"/>
                  </a:schemeClr>
                </a:solidFill>
                <a:hlinkClick r:id="rId2"/>
              </a:rPr>
              <a:t>әдебиет</a:t>
            </a:r>
            <a:endParaRPr lang="ru-RU" sz="3600" b="1" dirty="0">
              <a:solidFill>
                <a:schemeClr val="accent5">
                  <a:lumMod val="75000"/>
                </a:schemeClr>
              </a:solidFill>
            </a:endParaRPr>
          </a:p>
          <a:p>
            <a:pPr marL="0" indent="0">
              <a:buNone/>
            </a:pPr>
            <a:endParaRPr lang="ru-RU" dirty="0"/>
          </a:p>
        </p:txBody>
      </p:sp>
    </p:spTree>
    <p:extLst>
      <p:ext uri="{BB962C8B-B14F-4D97-AF65-F5344CB8AC3E}">
        <p14:creationId xmlns:p14="http://schemas.microsoft.com/office/powerpoint/2010/main" val="276901121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a:solidFill>
                  <a:srgbClr val="FF0000"/>
                </a:solidFill>
              </a:rPr>
              <a:t>Ac қорту жүйесінің эпителийі</a:t>
            </a:r>
            <a:r>
              <a:rPr lang="ru-RU" dirty="0">
                <a:solidFill>
                  <a:srgbClr val="FF0000"/>
                </a:solidFill>
              </a:rPr>
              <a:t/>
            </a:r>
            <a:br>
              <a:rPr lang="ru-RU" dirty="0">
                <a:solidFill>
                  <a:srgbClr val="FF0000"/>
                </a:solidFill>
              </a:rPr>
            </a:br>
            <a:endParaRPr lang="ru-RU" dirty="0">
              <a:solidFill>
                <a:srgbClr val="FF0000"/>
              </a:solidFill>
            </a:endParaRPr>
          </a:p>
        </p:txBody>
      </p:sp>
      <p:sp>
        <p:nvSpPr>
          <p:cNvPr id="3" name="Объект 2"/>
          <p:cNvSpPr>
            <a:spLocks noGrp="1"/>
          </p:cNvSpPr>
          <p:nvPr>
            <p:ph idx="1"/>
          </p:nvPr>
        </p:nvSpPr>
        <p:spPr>
          <a:xfrm>
            <a:off x="0" y="1412777"/>
            <a:ext cx="4067943" cy="5445224"/>
          </a:xfrm>
        </p:spPr>
        <p:txBody>
          <a:bodyPr>
            <a:noAutofit/>
          </a:bodyPr>
          <a:lstStyle/>
          <a:p>
            <a:pPr marL="0" indent="0" algn="ctr">
              <a:buNone/>
            </a:pPr>
            <a:r>
              <a:rPr lang="kk-KZ" sz="3200" dirty="0">
                <a:solidFill>
                  <a:schemeClr val="accent6">
                    <a:lumMod val="50000"/>
                  </a:schemeClr>
                </a:solidFill>
              </a:rPr>
              <a:t>Жоғарғы сатылы жануарлардың шырышты эпителийі бүкіл асқорту жүйесін, тыныс алу жүйесін, жыныс және </a:t>
            </a:r>
            <a:r>
              <a:rPr lang="kk-KZ" sz="3200" dirty="0" smtClean="0">
                <a:solidFill>
                  <a:schemeClr val="accent6">
                    <a:lumMod val="50000"/>
                  </a:schemeClr>
                </a:solidFill>
              </a:rPr>
              <a:t>зр </a:t>
            </a:r>
            <a:r>
              <a:rPr lang="kk-KZ" sz="3200" dirty="0">
                <a:solidFill>
                  <a:schemeClr val="accent6">
                    <a:lumMod val="50000"/>
                  </a:schemeClr>
                </a:solidFill>
              </a:rPr>
              <a:t>шығару жолдарын алып жатады</a:t>
            </a:r>
            <a:endParaRPr lang="ru-RU" sz="3200" dirty="0">
              <a:solidFill>
                <a:schemeClr val="accent6">
                  <a:lumMod val="50000"/>
                </a:schemeClr>
              </a:solidFill>
            </a:endParaRPr>
          </a:p>
        </p:txBody>
      </p:sp>
      <p:pic>
        <p:nvPicPr>
          <p:cNvPr id="4" name="Picture 1"/>
          <p:cNvPicPr>
            <a:picLocks noChangeAspect="1" noChangeArrowheads="1"/>
          </p:cNvPicPr>
          <p:nvPr/>
        </p:nvPicPr>
        <p:blipFill>
          <a:blip r:embed="rId2" cstate="print"/>
          <a:srcRect/>
          <a:stretch>
            <a:fillRect/>
          </a:stretch>
        </p:blipFill>
        <p:spPr bwMode="auto">
          <a:xfrm>
            <a:off x="4283968" y="1916832"/>
            <a:ext cx="4860032" cy="4941168"/>
          </a:xfrm>
          <a:prstGeom prst="rect">
            <a:avLst/>
          </a:prstGeom>
          <a:noFill/>
          <a:ln w="9525">
            <a:noFill/>
            <a:miter lim="800000"/>
            <a:headEnd/>
            <a:tailEnd/>
          </a:ln>
        </p:spPr>
      </p:pic>
    </p:spTree>
    <p:extLst>
      <p:ext uri="{BB962C8B-B14F-4D97-AF65-F5344CB8AC3E}">
        <p14:creationId xmlns:p14="http://schemas.microsoft.com/office/powerpoint/2010/main" val="33325111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548680"/>
            <a:ext cx="7125113" cy="1051519"/>
          </a:xfrm>
        </p:spPr>
        <p:txBody>
          <a:bodyPr/>
          <a:lstStyle/>
          <a:p>
            <a:pPr algn="ctr"/>
            <a:r>
              <a:rPr lang="kk-KZ" b="1" dirty="0">
                <a:solidFill>
                  <a:srgbClr val="FF0000"/>
                </a:solidFill>
              </a:rPr>
              <a:t>Шырышты эпителий мынандай қызмет аткарады:</a:t>
            </a:r>
            <a:r>
              <a:rPr lang="ru-RU" dirty="0">
                <a:solidFill>
                  <a:srgbClr val="FF0000"/>
                </a:solidFill>
              </a:rPr>
              <a:t/>
            </a:r>
            <a:br>
              <a:rPr lang="ru-RU" dirty="0">
                <a:solidFill>
                  <a:srgbClr val="FF0000"/>
                </a:solidFill>
              </a:rPr>
            </a:br>
            <a:endParaRPr lang="ru-RU" dirty="0">
              <a:solidFill>
                <a:srgbClr val="FF000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673042136"/>
              </p:ext>
            </p:extLst>
          </p:nvPr>
        </p:nvGraphicFramePr>
        <p:xfrm>
          <a:off x="0" y="1772816"/>
          <a:ext cx="9144000" cy="5085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2303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332656"/>
            <a:ext cx="9143999" cy="6525343"/>
          </a:xfrm>
        </p:spPr>
        <p:txBody>
          <a:bodyPr>
            <a:noAutofit/>
          </a:bodyPr>
          <a:lstStyle/>
          <a:p>
            <a:pPr marL="0" indent="0" algn="ctr">
              <a:buNone/>
            </a:pPr>
            <a:r>
              <a:rPr lang="kk-KZ" sz="3600" dirty="0">
                <a:solidFill>
                  <a:schemeClr val="accent6">
                    <a:lumMod val="50000"/>
                  </a:schemeClr>
                </a:solidFill>
              </a:rPr>
              <a:t>Шырышты эпителийдің құрылымы оның атқаратын қызметіне </a:t>
            </a:r>
            <a:r>
              <a:rPr lang="kk-KZ" sz="3600" dirty="0" smtClean="0">
                <a:solidFill>
                  <a:schemeClr val="accent6">
                    <a:lumMod val="50000"/>
                  </a:schemeClr>
                </a:solidFill>
              </a:rPr>
              <a:t>байланысты </a:t>
            </a:r>
            <a:r>
              <a:rPr lang="kk-KZ" sz="3600" dirty="0">
                <a:solidFill>
                  <a:schemeClr val="accent6">
                    <a:lumMod val="50000"/>
                  </a:schemeClr>
                </a:solidFill>
              </a:rPr>
              <a:t>болады. Қорғаныштық қызметін іске асыру үшін клетканың апикальді бетіиде талшықтар мен микробүртіктер болады ал көп қабатты эпителийдс- мүііпді құрылым болады. Клетка байланыстары және клетка органоидтары жақсы жетілгеп. Эпителий кабатында бір клеткалы бездер орналасады.</a:t>
            </a:r>
            <a:br>
              <a:rPr lang="kk-KZ" sz="3600" dirty="0">
                <a:solidFill>
                  <a:schemeClr val="accent6">
                    <a:lumMod val="50000"/>
                  </a:schemeClr>
                </a:solidFill>
              </a:rPr>
            </a:br>
            <a:endParaRPr lang="ru-RU" sz="3600" dirty="0">
              <a:solidFill>
                <a:schemeClr val="accent6">
                  <a:lumMod val="50000"/>
                </a:schemeClr>
              </a:solidFill>
            </a:endParaRPr>
          </a:p>
        </p:txBody>
      </p:sp>
    </p:spTree>
    <p:extLst>
      <p:ext uri="{BB962C8B-B14F-4D97-AF65-F5344CB8AC3E}">
        <p14:creationId xmlns:p14="http://schemas.microsoft.com/office/powerpoint/2010/main" val="42120489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620688"/>
            <a:ext cx="9143999" cy="6237311"/>
          </a:xfrm>
        </p:spPr>
        <p:txBody>
          <a:bodyPr>
            <a:noAutofit/>
          </a:bodyPr>
          <a:lstStyle/>
          <a:p>
            <a:pPr marL="0" indent="0" algn="ctr">
              <a:buNone/>
            </a:pPr>
            <a:r>
              <a:rPr lang="kk-KZ" sz="3200" dirty="0">
                <a:solidFill>
                  <a:schemeClr val="accent6">
                    <a:lumMod val="50000"/>
                  </a:schemeClr>
                </a:solidFill>
              </a:rPr>
              <a:t>Шырышты қабаттың эпителийінің шығу тегі жағынан бір-бірінен көптеген айырмашылығы бар. Мысалы: ауыз қуысының ішектің анальді бөлімі </a:t>
            </a:r>
            <a:r>
              <a:rPr lang="kk-KZ" sz="3200" u="sng" dirty="0">
                <a:solidFill>
                  <a:schemeClr val="accent6">
                    <a:lumMod val="50000"/>
                  </a:schemeClr>
                </a:solidFill>
                <a:hlinkClick r:id="rId2" tooltip="Влагалища (мұндай бет жоқ)"/>
              </a:rPr>
              <a:t>влагалища</a:t>
            </a:r>
            <a:r>
              <a:rPr lang="kk-KZ" sz="3200" dirty="0">
                <a:solidFill>
                  <a:schemeClr val="accent6">
                    <a:lumMod val="50000"/>
                  </a:schemeClr>
                </a:solidFill>
              </a:rPr>
              <a:t> эктодермадан пайда болған. Жүтқыншак, тыныс жолдары және өңеш эпителийлері біріыші желбезек ішектерінен пайда болады. Олар көп қабатты және көп қатарлы болып келеді. Ішек, асқазан, куық эпителийі-энтодермадан пайда болады. Жатырдың эпителийі - целом эпителийінен пайда болады. Ауыспалы эпителийдің шығу тегі </a:t>
            </a:r>
            <a:r>
              <a:rPr lang="kk-KZ" sz="3200" dirty="0" smtClean="0">
                <a:solidFill>
                  <a:schemeClr val="accent6">
                    <a:lumMod val="50000"/>
                  </a:schemeClr>
                </a:solidFill>
              </a:rPr>
              <a:t>әлі </a:t>
            </a:r>
            <a:r>
              <a:rPr lang="kk-KZ" sz="3200" dirty="0">
                <a:solidFill>
                  <a:schemeClr val="accent6">
                    <a:lumMod val="50000"/>
                  </a:schemeClr>
                </a:solidFill>
              </a:rPr>
              <a:t>белгісіз.</a:t>
            </a:r>
            <a:endParaRPr lang="ru-RU" sz="3200" dirty="0">
              <a:solidFill>
                <a:schemeClr val="accent6">
                  <a:lumMod val="50000"/>
                </a:schemeClr>
              </a:solidFill>
            </a:endParaRPr>
          </a:p>
          <a:p>
            <a:endParaRPr lang="ru-RU" sz="3200" dirty="0">
              <a:solidFill>
                <a:schemeClr val="accent6">
                  <a:lumMod val="50000"/>
                </a:schemeClr>
              </a:solidFill>
            </a:endParaRPr>
          </a:p>
        </p:txBody>
      </p:sp>
    </p:spTree>
    <p:extLst>
      <p:ext uri="{BB962C8B-B14F-4D97-AF65-F5344CB8AC3E}">
        <p14:creationId xmlns:p14="http://schemas.microsoft.com/office/powerpoint/2010/main" val="191189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0"/>
            <a:ext cx="7125113" cy="1600199"/>
          </a:xfrm>
        </p:spPr>
        <p:txBody>
          <a:bodyPr/>
          <a:lstStyle/>
          <a:p>
            <a:pPr algn="ctr"/>
            <a:r>
              <a:rPr lang="kk-KZ" b="1" dirty="0">
                <a:solidFill>
                  <a:srgbClr val="FF0000"/>
                </a:solidFill>
              </a:rPr>
              <a:t>Ac қазанның шырышты эпителийі</a:t>
            </a:r>
            <a:r>
              <a:rPr lang="ru-RU" dirty="0">
                <a:solidFill>
                  <a:srgbClr val="FF0000"/>
                </a:solidFill>
              </a:rPr>
              <a:t/>
            </a:r>
            <a:br>
              <a:rPr lang="ru-RU" dirty="0">
                <a:solidFill>
                  <a:srgbClr val="FF0000"/>
                </a:solidFill>
              </a:rPr>
            </a:br>
            <a:endParaRPr lang="ru-RU" dirty="0">
              <a:solidFill>
                <a:srgbClr val="FF0000"/>
              </a:solidFill>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4644008" y="1196753"/>
            <a:ext cx="4498776" cy="5650700"/>
          </a:xfrm>
          <a:prstGeom prst="rect">
            <a:avLst/>
          </a:prstGeom>
          <a:noFill/>
          <a:ln w="9525">
            <a:noFill/>
            <a:miter lim="800000"/>
            <a:headEnd/>
            <a:tailEnd/>
          </a:ln>
        </p:spPr>
      </p:pic>
      <p:sp>
        <p:nvSpPr>
          <p:cNvPr id="5" name="Прямоугольник 4"/>
          <p:cNvSpPr/>
          <p:nvPr/>
        </p:nvSpPr>
        <p:spPr>
          <a:xfrm>
            <a:off x="0" y="1052736"/>
            <a:ext cx="4644008" cy="5693866"/>
          </a:xfrm>
          <a:prstGeom prst="rect">
            <a:avLst/>
          </a:prstGeom>
        </p:spPr>
        <p:txBody>
          <a:bodyPr wrap="square">
            <a:spAutoFit/>
          </a:bodyPr>
          <a:lstStyle/>
          <a:p>
            <a:pPr algn="ctr"/>
            <a:r>
              <a:rPr lang="kk-KZ" sz="2800" dirty="0" smtClean="0">
                <a:solidFill>
                  <a:schemeClr val="accent6">
                    <a:lumMod val="50000"/>
                  </a:schemeClr>
                </a:solidFill>
              </a:rPr>
              <a:t>Омыртқалы жануарлардың ас қорту жүйесінің алдыңғы бөлімінің эпителийі жақсы зерттелген. Өңештің эпителийінің кұрлысы оның тек қана жапырақшадан пайда болуында ғана емес, жануарлардың қандай тамақпен тамақтануына да байланысты.</a:t>
            </a:r>
            <a:endParaRPr lang="ru-RU" sz="2800" dirty="0">
              <a:solidFill>
                <a:schemeClr val="accent6">
                  <a:lumMod val="50000"/>
                </a:schemeClr>
              </a:solidFill>
            </a:endParaRPr>
          </a:p>
        </p:txBody>
      </p:sp>
    </p:spTree>
    <p:extLst>
      <p:ext uri="{BB962C8B-B14F-4D97-AF65-F5344CB8AC3E}">
        <p14:creationId xmlns:p14="http://schemas.microsoft.com/office/powerpoint/2010/main" val="266114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332656"/>
            <a:ext cx="8964487" cy="6525343"/>
          </a:xfrm>
        </p:spPr>
        <p:txBody>
          <a:bodyPr>
            <a:noAutofit/>
          </a:bodyPr>
          <a:lstStyle/>
          <a:p>
            <a:pPr marL="0" indent="0" algn="ctr">
              <a:buNone/>
            </a:pPr>
            <a:r>
              <a:rPr lang="kk-KZ" sz="3600" dirty="0">
                <a:solidFill>
                  <a:schemeClr val="accent6">
                    <a:lumMod val="50000"/>
                  </a:schemeClr>
                </a:solidFill>
              </a:rPr>
              <a:t>Адамдарда және сүтқоректілерде өңештің </a:t>
            </a:r>
            <a:r>
              <a:rPr lang="kk-KZ" sz="3600" b="1" dirty="0">
                <a:solidFill>
                  <a:schemeClr val="accent6">
                    <a:lumMod val="50000"/>
                  </a:schemeClr>
                </a:solidFill>
              </a:rPr>
              <a:t>эпителийі</a:t>
            </a:r>
            <a:r>
              <a:rPr lang="kk-KZ" sz="3600" dirty="0">
                <a:solidFill>
                  <a:schemeClr val="accent6">
                    <a:lumMod val="50000"/>
                  </a:schemeClr>
                </a:solidFill>
              </a:rPr>
              <a:t> көп қабатты болып келеді. Сыртқы кабаты кейбір жануарларда мысалы жыртқыштарда мүйізделеді, ол қатты тағамдармен тамактануына байланысты. Базальді кабатында толық қалыптаспаған </a:t>
            </a:r>
            <a:r>
              <a:rPr lang="kk-KZ" sz="3600" u="sng" dirty="0">
                <a:solidFill>
                  <a:schemeClr val="accent6">
                    <a:lumMod val="50000"/>
                  </a:schemeClr>
                </a:solidFill>
                <a:hlinkClick r:id="rId2" tooltip="Клетка"/>
              </a:rPr>
              <a:t>клеткалар</a:t>
            </a:r>
            <a:r>
              <a:rPr lang="kk-KZ" sz="3600" dirty="0">
                <a:solidFill>
                  <a:schemeClr val="accent6">
                    <a:lumMod val="50000"/>
                  </a:schemeClr>
                </a:solidFill>
              </a:rPr>
              <a:t> кездеседі. Негізінде Бұл эпителий тері эпителийіне морфология жағынан өте ұқсас келеді</a:t>
            </a:r>
            <a:endParaRPr lang="ru-RU" sz="3600" dirty="0">
              <a:solidFill>
                <a:schemeClr val="accent6">
                  <a:lumMod val="50000"/>
                </a:schemeClr>
              </a:solidFill>
            </a:endParaRPr>
          </a:p>
        </p:txBody>
      </p:sp>
    </p:spTree>
    <p:extLst>
      <p:ext uri="{BB962C8B-B14F-4D97-AF65-F5344CB8AC3E}">
        <p14:creationId xmlns:p14="http://schemas.microsoft.com/office/powerpoint/2010/main" val="16827018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396535" cy="6858000"/>
          </a:xfrm>
        </p:spPr>
        <p:txBody>
          <a:bodyPr>
            <a:normAutofit/>
          </a:bodyPr>
          <a:lstStyle/>
          <a:p>
            <a:pPr marL="0" indent="0" algn="ctr">
              <a:buNone/>
            </a:pPr>
            <a:r>
              <a:rPr lang="kk-KZ" sz="4000" dirty="0" smtClean="0">
                <a:solidFill>
                  <a:schemeClr val="accent6">
                    <a:lumMod val="50000"/>
                  </a:schemeClr>
                </a:solidFill>
              </a:rPr>
              <a:t>Құстарда </a:t>
            </a:r>
            <a:r>
              <a:rPr lang="kk-KZ" sz="4000" dirty="0">
                <a:solidFill>
                  <a:schemeClr val="accent6">
                    <a:lumMod val="50000"/>
                  </a:schemeClr>
                </a:solidFill>
              </a:rPr>
              <a:t>өңеш эпителийі көп кабатты болып келеді. Көбінесе шырышты- талшықты. Бауырмен жорғалаушылар да (рептилийде) жабынды эпителийден айырмашылығы бар. Бұлар негізінде көп кабатты кейде көп катпарлы призма тәрізді эпителийден құралады. Олардың Құрамында шырышты эпителий көп кездеседі.</a:t>
            </a:r>
            <a:endParaRPr lang="ru-RU" sz="4000" dirty="0">
              <a:solidFill>
                <a:schemeClr val="accent6">
                  <a:lumMod val="50000"/>
                </a:schemeClr>
              </a:solidFill>
            </a:endParaRPr>
          </a:p>
        </p:txBody>
      </p:sp>
    </p:spTree>
    <p:extLst>
      <p:ext uri="{BB962C8B-B14F-4D97-AF65-F5344CB8AC3E}">
        <p14:creationId xmlns:p14="http://schemas.microsoft.com/office/powerpoint/2010/main" val="3379778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764704"/>
            <a:ext cx="9143999" cy="6093295"/>
          </a:xfrm>
        </p:spPr>
        <p:txBody>
          <a:bodyPr>
            <a:noAutofit/>
          </a:bodyPr>
          <a:lstStyle/>
          <a:p>
            <a:pPr marL="0" indent="0" algn="ctr">
              <a:buNone/>
            </a:pPr>
            <a:r>
              <a:rPr lang="kk-KZ" sz="4000" u="sng" dirty="0">
                <a:solidFill>
                  <a:schemeClr val="accent6">
                    <a:lumMod val="50000"/>
                  </a:schemeClr>
                </a:solidFill>
                <a:hlinkClick r:id="rId2" tooltip="Амфибия"/>
              </a:rPr>
              <a:t>Амфибийде</a:t>
            </a:r>
            <a:r>
              <a:rPr lang="kk-KZ" sz="4000" dirty="0">
                <a:solidFill>
                  <a:schemeClr val="accent6">
                    <a:lumMod val="50000"/>
                  </a:schemeClr>
                </a:solidFill>
              </a:rPr>
              <a:t> және кейбір балықтарда (бекіреде) өңештің эпителийі көп қатарлы, шырышты, талшықты. Салыстырмалы гистологиялық зерттеулер Бұлардың бэрі энтодермадан пайда болғанын көрсетеді. </a:t>
            </a:r>
            <a:r>
              <a:rPr lang="kk-KZ" sz="4000" u="sng" dirty="0">
                <a:solidFill>
                  <a:schemeClr val="accent6">
                    <a:lumMod val="50000"/>
                  </a:schemeClr>
                </a:solidFill>
                <a:hlinkClick r:id="rId3" tooltip="Филогенез"/>
              </a:rPr>
              <a:t>Филогенезде</a:t>
            </a:r>
            <a:r>
              <a:rPr lang="kk-KZ" sz="4000" dirty="0">
                <a:solidFill>
                  <a:schemeClr val="accent6">
                    <a:lumMod val="50000"/>
                  </a:schemeClr>
                </a:solidFill>
              </a:rPr>
              <a:t> және онтогенезде эпителий бір қабатты негізгі ішектен пайда болды.</a:t>
            </a:r>
            <a:endParaRPr lang="ru-RU" sz="4000" dirty="0">
              <a:solidFill>
                <a:schemeClr val="accent6">
                  <a:lumMod val="50000"/>
                </a:schemeClr>
              </a:solidFill>
            </a:endParaRPr>
          </a:p>
          <a:p>
            <a:endParaRPr lang="ru-RU" sz="4000" dirty="0"/>
          </a:p>
        </p:txBody>
      </p:sp>
    </p:spTree>
    <p:extLst>
      <p:ext uri="{BB962C8B-B14F-4D97-AF65-F5344CB8AC3E}">
        <p14:creationId xmlns:p14="http://schemas.microsoft.com/office/powerpoint/2010/main" val="1700340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640"/>
            <a:ext cx="9217024" cy="1008113"/>
          </a:xfrm>
        </p:spPr>
        <p:txBody>
          <a:bodyPr/>
          <a:lstStyle/>
          <a:p>
            <a:r>
              <a:rPr lang="kk-KZ" sz="4000" b="1" dirty="0">
                <a:solidFill>
                  <a:srgbClr val="FF0000"/>
                </a:solidFill>
              </a:rPr>
              <a:t>Ішектің шырышты эпителийі</a:t>
            </a:r>
            <a:r>
              <a:rPr lang="ru-RU" sz="4000" dirty="0">
                <a:solidFill>
                  <a:srgbClr val="FF0000"/>
                </a:solidFill>
              </a:rPr>
              <a:t/>
            </a:r>
            <a:br>
              <a:rPr lang="ru-RU" sz="4000" dirty="0">
                <a:solidFill>
                  <a:srgbClr val="FF0000"/>
                </a:solidFill>
              </a:rPr>
            </a:br>
            <a:endParaRPr lang="ru-RU" sz="4000" dirty="0">
              <a:solidFill>
                <a:srgbClr val="FF0000"/>
              </a:solidFill>
            </a:endParaRPr>
          </a:p>
        </p:txBody>
      </p:sp>
      <p:sp>
        <p:nvSpPr>
          <p:cNvPr id="3" name="Объект 2"/>
          <p:cNvSpPr>
            <a:spLocks noGrp="1"/>
          </p:cNvSpPr>
          <p:nvPr>
            <p:ph idx="1"/>
          </p:nvPr>
        </p:nvSpPr>
        <p:spPr>
          <a:xfrm>
            <a:off x="0" y="908721"/>
            <a:ext cx="9144000" cy="5949280"/>
          </a:xfrm>
        </p:spPr>
        <p:txBody>
          <a:bodyPr>
            <a:noAutofit/>
          </a:bodyPr>
          <a:lstStyle/>
          <a:p>
            <a:pPr marL="0" indent="0" algn="ctr">
              <a:buNone/>
            </a:pPr>
            <a:r>
              <a:rPr lang="kk-KZ" sz="3600" dirty="0">
                <a:solidFill>
                  <a:schemeClr val="accent6">
                    <a:lumMod val="50000"/>
                  </a:schemeClr>
                </a:solidFill>
              </a:rPr>
              <a:t>Жоғарғы сатыдағы омыртқалыларда ас ішектің шырышты эпителийінің апикальді бетінде ворсинкалар (бүртіктер) кездеседі. </a:t>
            </a:r>
            <a:r>
              <a:rPr lang="kk-KZ" sz="3600" u="sng" dirty="0">
                <a:solidFill>
                  <a:schemeClr val="accent6">
                    <a:lumMod val="50000"/>
                  </a:schemeClr>
                </a:solidFill>
                <a:hlinkClick r:id="rId2" tooltip="Ворсинка (мұндай бет жоқ)"/>
              </a:rPr>
              <a:t>Ворсинкалар</a:t>
            </a:r>
            <a:r>
              <a:rPr lang="kk-KZ" sz="3600" dirty="0">
                <a:solidFill>
                  <a:schemeClr val="accent6">
                    <a:lumMod val="50000"/>
                  </a:schemeClr>
                </a:solidFill>
              </a:rPr>
              <a:t> мен крипталар тереңірек орналасқан. Ворсинкалар мен крипталар бір қабатты энтероциттер орналасқан. Энтероциттер өздерінің бөлінуінің аркасында жоғары варсиика жағына шығады.</a:t>
            </a:r>
            <a:br>
              <a:rPr lang="kk-KZ" sz="3600" dirty="0">
                <a:solidFill>
                  <a:schemeClr val="accent6">
                    <a:lumMod val="50000"/>
                  </a:schemeClr>
                </a:solidFill>
              </a:rPr>
            </a:br>
            <a:endParaRPr lang="ru-RU" sz="3600" dirty="0">
              <a:solidFill>
                <a:schemeClr val="accent6">
                  <a:lumMod val="50000"/>
                </a:schemeClr>
              </a:solidFill>
            </a:endParaRPr>
          </a:p>
        </p:txBody>
      </p:sp>
    </p:spTree>
    <p:extLst>
      <p:ext uri="{BB962C8B-B14F-4D97-AF65-F5344CB8AC3E}">
        <p14:creationId xmlns:p14="http://schemas.microsoft.com/office/powerpoint/2010/main" val="4211229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88640"/>
            <a:ext cx="9143999" cy="6669360"/>
          </a:xfrm>
        </p:spPr>
        <p:txBody>
          <a:bodyPr>
            <a:noAutofit/>
          </a:bodyPr>
          <a:lstStyle/>
          <a:p>
            <a:pPr marL="0" indent="0" algn="ctr">
              <a:buNone/>
            </a:pPr>
            <a:r>
              <a:rPr lang="kk-KZ" sz="3400" dirty="0">
                <a:solidFill>
                  <a:schemeClr val="accent6">
                    <a:lumMod val="50000"/>
                  </a:schemeClr>
                </a:solidFill>
              </a:rPr>
              <a:t>Энтероциттер өздерінің бөлінуінің аркасында жоғары варсиика жағына шығады.</a:t>
            </a:r>
            <a:br>
              <a:rPr lang="kk-KZ" sz="3400" dirty="0">
                <a:solidFill>
                  <a:schemeClr val="accent6">
                    <a:lumMod val="50000"/>
                  </a:schemeClr>
                </a:solidFill>
              </a:rPr>
            </a:br>
            <a:r>
              <a:rPr lang="kk-KZ" sz="3400" dirty="0">
                <a:solidFill>
                  <a:schemeClr val="accent6">
                    <a:lumMod val="50000"/>
                  </a:schemeClr>
                </a:solidFill>
              </a:rPr>
              <a:t>Эпителий </a:t>
            </a:r>
            <a:r>
              <a:rPr lang="kk-KZ" sz="3400" dirty="0" smtClean="0">
                <a:solidFill>
                  <a:schemeClr val="accent6">
                    <a:lumMod val="50000"/>
                  </a:schemeClr>
                </a:solidFill>
              </a:rPr>
              <a:t>қабатында </a:t>
            </a:r>
            <a:r>
              <a:rPr lang="kk-KZ" sz="3400" u="sng" dirty="0">
                <a:solidFill>
                  <a:schemeClr val="accent6">
                    <a:lumMod val="50000"/>
                  </a:schemeClr>
                </a:solidFill>
                <a:hlinkClick r:id="rId2" tooltip="Энтероциттер (мұндай бет жоқ)"/>
              </a:rPr>
              <a:t>энтероциттерден</a:t>
            </a:r>
            <a:r>
              <a:rPr lang="kk-KZ" sz="3400" dirty="0">
                <a:solidFill>
                  <a:schemeClr val="accent6">
                    <a:lumMod val="50000"/>
                  </a:schemeClr>
                </a:solidFill>
              </a:rPr>
              <a:t> баска бокал тәрізді без клеткасы, </a:t>
            </a:r>
            <a:r>
              <a:rPr lang="kk-KZ" sz="3400" u="sng" dirty="0">
                <a:solidFill>
                  <a:schemeClr val="accent6">
                    <a:lumMod val="50000"/>
                  </a:schemeClr>
                </a:solidFill>
                <a:hlinkClick r:id="rId3" tooltip="Эпторождокрин (мұндай бет жоқ)"/>
              </a:rPr>
              <a:t>эпторождокринді</a:t>
            </a:r>
            <a:r>
              <a:rPr lang="kk-KZ" sz="3400" dirty="0">
                <a:solidFill>
                  <a:schemeClr val="accent6">
                    <a:lumMod val="50000"/>
                  </a:schemeClr>
                </a:solidFill>
              </a:rPr>
              <a:t> клеткалар болады. Адамда және көміргіш отрядтарында </a:t>
            </a:r>
            <a:r>
              <a:rPr lang="kk-KZ" sz="3400" i="1" dirty="0">
                <a:solidFill>
                  <a:schemeClr val="accent6">
                    <a:lumMod val="50000"/>
                  </a:schemeClr>
                </a:solidFill>
              </a:rPr>
              <a:t>пищеристый</a:t>
            </a:r>
            <a:r>
              <a:rPr lang="kk-KZ" sz="3400" dirty="0">
                <a:solidFill>
                  <a:schemeClr val="accent6">
                    <a:lumMod val="50000"/>
                  </a:schemeClr>
                </a:solidFill>
              </a:rPr>
              <a:t> клеткалар кездеседі.Суда жүзетін күстарда ерекше осмос реттейтін құрылым болады, </a:t>
            </a:r>
            <a:r>
              <a:rPr lang="kk-KZ" sz="3400" i="1" dirty="0">
                <a:solidFill>
                  <a:schemeClr val="accent6">
                    <a:lumMod val="50000"/>
                  </a:schemeClr>
                </a:solidFill>
              </a:rPr>
              <a:t>«солевые железы»</a:t>
            </a:r>
            <a:r>
              <a:rPr lang="kk-KZ" sz="3400" dirty="0">
                <a:solidFill>
                  <a:schemeClr val="accent6">
                    <a:lumMod val="50000"/>
                  </a:schemeClr>
                </a:solidFill>
              </a:rPr>
              <a:t> тұзды бездер және ректальді бездер мысалы акулада кездеседі.</a:t>
            </a:r>
            <a:endParaRPr lang="ru-RU" sz="3400" dirty="0">
              <a:solidFill>
                <a:schemeClr val="accent6">
                  <a:lumMod val="50000"/>
                </a:schemeClr>
              </a:solidFill>
            </a:endParaRPr>
          </a:p>
        </p:txBody>
      </p:sp>
    </p:spTree>
    <p:extLst>
      <p:ext uri="{BB962C8B-B14F-4D97-AF65-F5344CB8AC3E}">
        <p14:creationId xmlns:p14="http://schemas.microsoft.com/office/powerpoint/2010/main" val="1651049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568952" cy="1296143"/>
          </a:xfrm>
        </p:spPr>
        <p:txBody>
          <a:bodyPr/>
          <a:lstStyle/>
          <a:p>
            <a:r>
              <a:rPr lang="kk-KZ" b="1" dirty="0">
                <a:solidFill>
                  <a:srgbClr val="FF0000"/>
                </a:solidFill>
              </a:rPr>
              <a:t>Бірінші ұлпалардың пайда болуы туралы теориялар (болжамдар)</a:t>
            </a:r>
            <a:r>
              <a:rPr lang="ru-RU" dirty="0">
                <a:solidFill>
                  <a:srgbClr val="FF0000"/>
                </a:solidFill>
              </a:rPr>
              <a:t/>
            </a:r>
            <a:br>
              <a:rPr lang="ru-RU" dirty="0">
                <a:solidFill>
                  <a:srgbClr val="FF0000"/>
                </a:solidFill>
              </a:rPr>
            </a:br>
            <a:endParaRPr lang="ru-RU" dirty="0">
              <a:solidFill>
                <a:srgbClr val="FF000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859100620"/>
              </p:ext>
            </p:extLst>
          </p:nvPr>
        </p:nvGraphicFramePr>
        <p:xfrm>
          <a:off x="107504" y="1700808"/>
          <a:ext cx="8856984" cy="5157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64263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675725"/>
            <a:ext cx="7125113" cy="377012"/>
          </a:xfrm>
        </p:spPr>
        <p:txBody>
          <a:bodyPr/>
          <a:lstStyle/>
          <a:p>
            <a:pPr algn="ctr"/>
            <a:r>
              <a:rPr lang="kk-KZ" sz="4400" b="1" dirty="0">
                <a:solidFill>
                  <a:srgbClr val="FF0000"/>
                </a:solidFill>
              </a:rPr>
              <a:t>Бүйрек эпителийі</a:t>
            </a:r>
            <a:r>
              <a:rPr lang="ru-RU" sz="4400" dirty="0">
                <a:solidFill>
                  <a:srgbClr val="FF0000"/>
                </a:solidFill>
              </a:rPr>
              <a:t/>
            </a:r>
            <a:br>
              <a:rPr lang="ru-RU" sz="4400" dirty="0">
                <a:solidFill>
                  <a:srgbClr val="FF0000"/>
                </a:solidFill>
              </a:rPr>
            </a:br>
            <a:endParaRPr lang="ru-RU" sz="4400" dirty="0">
              <a:solidFill>
                <a:srgbClr val="FF0000"/>
              </a:solidFill>
            </a:endParaRPr>
          </a:p>
        </p:txBody>
      </p:sp>
      <p:sp>
        <p:nvSpPr>
          <p:cNvPr id="3" name="Объект 2"/>
          <p:cNvSpPr>
            <a:spLocks noGrp="1"/>
          </p:cNvSpPr>
          <p:nvPr>
            <p:ph idx="1"/>
          </p:nvPr>
        </p:nvSpPr>
        <p:spPr>
          <a:xfrm>
            <a:off x="0" y="1124745"/>
            <a:ext cx="5292080" cy="5733256"/>
          </a:xfrm>
        </p:spPr>
        <p:txBody>
          <a:bodyPr>
            <a:noAutofit/>
          </a:bodyPr>
          <a:lstStyle/>
          <a:p>
            <a:pPr marL="0" indent="0" algn="ctr">
              <a:buNone/>
            </a:pPr>
            <a:r>
              <a:rPr lang="kk-KZ" sz="3400" dirty="0">
                <a:solidFill>
                  <a:schemeClr val="accent6">
                    <a:lumMod val="50000"/>
                  </a:schemeClr>
                </a:solidFill>
              </a:rPr>
              <a:t>Бүйрек ыдырау процесінде пайда болған керексіз заттарды организмнен шығарып қанды тұрақты жағдайға келтіріп отырады. Бүйректің іші біртекті күрлыстан келген нефрондардан тұрады. </a:t>
            </a:r>
            <a:endParaRPr lang="ru-RU" sz="3400" dirty="0">
              <a:solidFill>
                <a:schemeClr val="accent6">
                  <a:lumMod val="50000"/>
                </a:schemeClr>
              </a:solidFill>
            </a:endParaRPr>
          </a:p>
        </p:txBody>
      </p:sp>
      <p:pic>
        <p:nvPicPr>
          <p:cNvPr id="4" name="Picture 2"/>
          <p:cNvPicPr>
            <a:picLocks noChangeAspect="1" noChangeArrowheads="1"/>
          </p:cNvPicPr>
          <p:nvPr/>
        </p:nvPicPr>
        <p:blipFill>
          <a:blip r:embed="rId2" cstate="print"/>
          <a:srcRect/>
          <a:stretch>
            <a:fillRect/>
          </a:stretch>
        </p:blipFill>
        <p:spPr bwMode="auto">
          <a:xfrm>
            <a:off x="5292080" y="1052736"/>
            <a:ext cx="3851920" cy="5805264"/>
          </a:xfrm>
          <a:prstGeom prst="rect">
            <a:avLst/>
          </a:prstGeom>
          <a:noFill/>
          <a:ln w="9525">
            <a:noFill/>
            <a:miter lim="800000"/>
            <a:headEnd/>
            <a:tailEnd/>
          </a:ln>
        </p:spPr>
      </p:pic>
    </p:spTree>
    <p:extLst>
      <p:ext uri="{BB962C8B-B14F-4D97-AF65-F5344CB8AC3E}">
        <p14:creationId xmlns:p14="http://schemas.microsoft.com/office/powerpoint/2010/main" val="11615698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476673"/>
            <a:ext cx="7125113" cy="360040"/>
          </a:xfrm>
        </p:spPr>
        <p:txBody>
          <a:bodyPr/>
          <a:lstStyle/>
          <a:p>
            <a:pPr algn="ctr"/>
            <a:r>
              <a:rPr lang="kk-KZ" sz="4500" b="1" dirty="0">
                <a:solidFill>
                  <a:srgbClr val="FF0000"/>
                </a:solidFill>
              </a:rPr>
              <a:t>Безді эпителий</a:t>
            </a:r>
            <a:endParaRPr lang="ru-RU" sz="4500" dirty="0">
              <a:solidFill>
                <a:srgbClr val="FF0000"/>
              </a:solidFill>
            </a:endParaRPr>
          </a:p>
        </p:txBody>
      </p:sp>
      <p:sp>
        <p:nvSpPr>
          <p:cNvPr id="3" name="Объект 2"/>
          <p:cNvSpPr>
            <a:spLocks noGrp="1"/>
          </p:cNvSpPr>
          <p:nvPr>
            <p:ph idx="1"/>
          </p:nvPr>
        </p:nvSpPr>
        <p:spPr>
          <a:xfrm>
            <a:off x="1" y="1268761"/>
            <a:ext cx="4644007" cy="5589240"/>
          </a:xfrm>
        </p:spPr>
        <p:txBody>
          <a:bodyPr>
            <a:noAutofit/>
          </a:bodyPr>
          <a:lstStyle/>
          <a:p>
            <a:pPr marL="0" indent="0" algn="ctr">
              <a:buNone/>
            </a:pPr>
            <a:r>
              <a:rPr lang="kk-KZ" sz="2400" dirty="0">
                <a:solidFill>
                  <a:schemeClr val="accent6">
                    <a:lumMod val="50000"/>
                  </a:schemeClr>
                </a:solidFill>
              </a:rPr>
              <a:t>Ең ерте дамыған эпителий ішек және тері эпителийі болып саналады. Жоғары сатыдағы жануарларда олар тоскауылдық, сорғыштық, бездік шығарушы осмос реттейтін қызметтер аткарады. Без эпителийі метаболизм процессінде пайда болған секреттерді сыртқы ортаға шығарып отырады. Ерекше секрет ретінде гормондарды айтуға болады.</a:t>
            </a:r>
            <a:br>
              <a:rPr lang="kk-KZ" sz="2400" dirty="0">
                <a:solidFill>
                  <a:schemeClr val="accent6">
                    <a:lumMod val="50000"/>
                  </a:schemeClr>
                </a:solidFill>
              </a:rPr>
            </a:br>
            <a:endParaRPr lang="ru-RU" sz="2400" dirty="0">
              <a:solidFill>
                <a:schemeClr val="accent6">
                  <a:lumMod val="50000"/>
                </a:schemeClr>
              </a:solidFill>
            </a:endParaRPr>
          </a:p>
        </p:txBody>
      </p:sp>
      <p:pic>
        <p:nvPicPr>
          <p:cNvPr id="4" name="Picture 1"/>
          <p:cNvPicPr>
            <a:picLocks noChangeAspect="1" noChangeArrowheads="1"/>
          </p:cNvPicPr>
          <p:nvPr/>
        </p:nvPicPr>
        <p:blipFill>
          <a:blip r:embed="rId2" cstate="print"/>
          <a:srcRect/>
          <a:stretch>
            <a:fillRect/>
          </a:stretch>
        </p:blipFill>
        <p:spPr bwMode="auto">
          <a:xfrm>
            <a:off x="4772025" y="1268760"/>
            <a:ext cx="4371975" cy="5472608"/>
          </a:xfrm>
          <a:prstGeom prst="rect">
            <a:avLst/>
          </a:prstGeom>
          <a:noFill/>
          <a:ln w="9525">
            <a:noFill/>
            <a:miter lim="800000"/>
            <a:headEnd/>
            <a:tailEnd/>
          </a:ln>
        </p:spPr>
      </p:pic>
    </p:spTree>
    <p:extLst>
      <p:ext uri="{BB962C8B-B14F-4D97-AF65-F5344CB8AC3E}">
        <p14:creationId xmlns:p14="http://schemas.microsoft.com/office/powerpoint/2010/main" val="9074132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nature_4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623"/>
            <a:ext cx="9143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1403648" y="1700808"/>
            <a:ext cx="6336704" cy="2400657"/>
          </a:xfrm>
          <a:prstGeom prst="rect">
            <a:avLst/>
          </a:prstGeom>
        </p:spPr>
        <p:txBody>
          <a:bodyPr wrap="square">
            <a:spAutoFit/>
          </a:bodyPr>
          <a:lstStyle/>
          <a:p>
            <a:pPr algn="ctr">
              <a:defRPr/>
            </a:pPr>
            <a:r>
              <a:rPr lang="kk-KZ" sz="5000" b="1" i="1" dirty="0">
                <a:solidFill>
                  <a:srgbClr val="FF33CC"/>
                </a:solidFill>
                <a:effectLst>
                  <a:glow rad="228600">
                    <a:schemeClr val="accent2">
                      <a:satMod val="175000"/>
                      <a:alpha val="40000"/>
                    </a:schemeClr>
                  </a:glow>
                </a:effectLst>
                <a:latin typeface="Cleopatra" pitchFamily="2" charset="0"/>
              </a:rPr>
              <a:t>Назар</a:t>
            </a:r>
          </a:p>
          <a:p>
            <a:pPr algn="ctr">
              <a:defRPr/>
            </a:pPr>
            <a:r>
              <a:rPr lang="kk-KZ" sz="5000" b="1" i="1" dirty="0">
                <a:solidFill>
                  <a:srgbClr val="FF33CC"/>
                </a:solidFill>
                <a:effectLst>
                  <a:glow rad="228600">
                    <a:schemeClr val="accent2">
                      <a:satMod val="175000"/>
                      <a:alpha val="40000"/>
                    </a:schemeClr>
                  </a:glow>
                </a:effectLst>
                <a:latin typeface="Cleopatra" pitchFamily="2" charset="0"/>
              </a:rPr>
              <a:t> аударғандарыңызға </a:t>
            </a:r>
          </a:p>
          <a:p>
            <a:pPr algn="ctr">
              <a:defRPr/>
            </a:pPr>
            <a:r>
              <a:rPr lang="kk-KZ" sz="5000" b="1" i="1" dirty="0">
                <a:solidFill>
                  <a:srgbClr val="FF33CC"/>
                </a:solidFill>
                <a:effectLst>
                  <a:glow rad="228600">
                    <a:schemeClr val="accent2">
                      <a:satMod val="175000"/>
                      <a:alpha val="40000"/>
                    </a:schemeClr>
                  </a:glow>
                </a:effectLst>
                <a:latin typeface="Cleopatra" pitchFamily="2" charset="0"/>
              </a:rPr>
              <a:t>рахмет!</a:t>
            </a:r>
            <a:endParaRPr lang="ru-RU" sz="5000" b="1" i="1" dirty="0">
              <a:solidFill>
                <a:srgbClr val="FF33CC"/>
              </a:solidFill>
              <a:effectLst>
                <a:glow rad="228600">
                  <a:schemeClr val="accent2">
                    <a:satMod val="175000"/>
                    <a:alpha val="40000"/>
                  </a:schemeClr>
                </a:glow>
              </a:effectLst>
              <a:latin typeface="Cleopatra" pitchFamily="2" charset="0"/>
            </a:endParaRPr>
          </a:p>
        </p:txBody>
      </p:sp>
    </p:spTree>
    <p:extLst>
      <p:ext uri="{BB962C8B-B14F-4D97-AF65-F5344CB8AC3E}">
        <p14:creationId xmlns:p14="http://schemas.microsoft.com/office/powerpoint/2010/main" val="4174400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9442" y="332656"/>
            <a:ext cx="7125113" cy="1267543"/>
          </a:xfrm>
        </p:spPr>
        <p:txBody>
          <a:bodyPr/>
          <a:lstStyle/>
          <a:p>
            <a:pPr algn="ctr"/>
            <a:r>
              <a:rPr lang="kk-KZ" sz="3600" b="1" dirty="0">
                <a:solidFill>
                  <a:srgbClr val="FF0000"/>
                </a:solidFill>
              </a:rPr>
              <a:t>Гастрей теориясы </a:t>
            </a:r>
            <a:endParaRPr lang="ru-RU" sz="3600" b="1" dirty="0">
              <a:solidFill>
                <a:srgbClr val="FF0000"/>
              </a:solidFill>
            </a:endParaRPr>
          </a:p>
        </p:txBody>
      </p:sp>
      <p:sp>
        <p:nvSpPr>
          <p:cNvPr id="3" name="Объект 2"/>
          <p:cNvSpPr>
            <a:spLocks noGrp="1"/>
          </p:cNvSpPr>
          <p:nvPr>
            <p:ph idx="1"/>
          </p:nvPr>
        </p:nvSpPr>
        <p:spPr>
          <a:xfrm>
            <a:off x="395536" y="1484785"/>
            <a:ext cx="8496944" cy="5184576"/>
          </a:xfrm>
        </p:spPr>
        <p:txBody>
          <a:bodyPr>
            <a:normAutofit fontScale="92500" lnSpcReduction="20000"/>
          </a:bodyPr>
          <a:lstStyle/>
          <a:p>
            <a:pPr marL="0" lvl="0" indent="0" algn="ctr">
              <a:buNone/>
            </a:pPr>
            <a:r>
              <a:rPr lang="kk-KZ" sz="2100" dirty="0" smtClean="0"/>
              <a:t> </a:t>
            </a:r>
            <a:r>
              <a:rPr lang="kk-KZ" sz="3300" dirty="0">
                <a:solidFill>
                  <a:schemeClr val="accent6">
                    <a:lumMod val="50000"/>
                  </a:schemeClr>
                </a:solidFill>
              </a:rPr>
              <a:t>Бұл теория бойынша көп клеткалы организм-бластея - бір клеткалы эпителий клеткаларынан пайда болды деген ұғым берді. Талшықтары бар клеткалар тобы организмнің қимыл қызметін атқарса, ал баска клеткалар тобы қоректік қызмет атқарады. </a:t>
            </a:r>
            <a:r>
              <a:rPr lang="kk-KZ" sz="3300" u="sng" dirty="0">
                <a:solidFill>
                  <a:schemeClr val="accent6">
                    <a:lumMod val="50000"/>
                  </a:schemeClr>
                </a:solidFill>
                <a:hlinkClick r:id="rId2" tooltip="Инвагинация"/>
              </a:rPr>
              <a:t>Инвагинация</a:t>
            </a:r>
            <a:r>
              <a:rPr lang="kk-KZ" sz="3300" dirty="0">
                <a:solidFill>
                  <a:schemeClr val="accent6">
                    <a:lumMod val="50000"/>
                  </a:schemeClr>
                </a:solidFill>
              </a:rPr>
              <a:t> процесі арқылы екі </a:t>
            </a:r>
            <a:r>
              <a:rPr lang="kk-KZ" sz="3300" u="sng" dirty="0">
                <a:solidFill>
                  <a:schemeClr val="accent6">
                    <a:lumMod val="50000"/>
                  </a:schemeClr>
                </a:solidFill>
                <a:hlinkClick r:id="rId3" tooltip="Клетка"/>
              </a:rPr>
              <a:t>клетка</a:t>
            </a:r>
            <a:r>
              <a:rPr lang="kk-KZ" sz="3300" dirty="0">
                <a:solidFill>
                  <a:schemeClr val="accent6">
                    <a:lumMod val="50000"/>
                  </a:schemeClr>
                </a:solidFill>
              </a:rPr>
              <a:t> тобы - екі қабатты - гастрея болып саналады. Сыртқы қабаты - </a:t>
            </a:r>
            <a:r>
              <a:rPr lang="kk-KZ" sz="3300" u="sng" dirty="0">
                <a:solidFill>
                  <a:schemeClr val="accent6">
                    <a:lumMod val="50000"/>
                  </a:schemeClr>
                </a:solidFill>
                <a:hlinkClick r:id="rId4" tooltip="Эктодерма"/>
              </a:rPr>
              <a:t>эктодерма</a:t>
            </a:r>
            <a:r>
              <a:rPr lang="kk-KZ" sz="3300" dirty="0">
                <a:solidFill>
                  <a:schemeClr val="accent6">
                    <a:lumMod val="50000"/>
                  </a:schemeClr>
                </a:solidFill>
              </a:rPr>
              <a:t> жабынды эпителийде, ал эктодерма - бірінші ішек қабатын құрайды.</a:t>
            </a:r>
            <a:endParaRPr lang="ru-RU" sz="3300" dirty="0">
              <a:solidFill>
                <a:schemeClr val="accent6">
                  <a:lumMod val="50000"/>
                </a:schemeClr>
              </a:solidFill>
            </a:endParaRPr>
          </a:p>
          <a:p>
            <a:endParaRPr lang="ru-RU" dirty="0"/>
          </a:p>
        </p:txBody>
      </p:sp>
    </p:spTree>
    <p:extLst>
      <p:ext uri="{BB962C8B-B14F-4D97-AF65-F5344CB8AC3E}">
        <p14:creationId xmlns:p14="http://schemas.microsoft.com/office/powerpoint/2010/main" val="101446093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16632"/>
            <a:ext cx="7125113" cy="924475"/>
          </a:xfrm>
        </p:spPr>
        <p:txBody>
          <a:bodyPr/>
          <a:lstStyle/>
          <a:p>
            <a:r>
              <a:rPr lang="kk-KZ" sz="4000" b="1" dirty="0" smtClean="0">
                <a:solidFill>
                  <a:srgbClr val="FF0000"/>
                </a:solidFill>
              </a:rPr>
              <a:t>Фагоцетелла </a:t>
            </a:r>
            <a:r>
              <a:rPr lang="kk-KZ" sz="4000" b="1" dirty="0">
                <a:solidFill>
                  <a:srgbClr val="FF0000"/>
                </a:solidFill>
              </a:rPr>
              <a:t>теориясы</a:t>
            </a:r>
            <a:endParaRPr lang="ru-RU" sz="4000" b="1" dirty="0">
              <a:solidFill>
                <a:srgbClr val="FF0000"/>
              </a:solidFill>
            </a:endParaRPr>
          </a:p>
        </p:txBody>
      </p:sp>
      <p:sp>
        <p:nvSpPr>
          <p:cNvPr id="3" name="Объект 2"/>
          <p:cNvSpPr>
            <a:spLocks noGrp="1"/>
          </p:cNvSpPr>
          <p:nvPr>
            <p:ph idx="1"/>
          </p:nvPr>
        </p:nvSpPr>
        <p:spPr>
          <a:xfrm>
            <a:off x="107504" y="1124744"/>
            <a:ext cx="9036495" cy="5733256"/>
          </a:xfrm>
        </p:spPr>
        <p:txBody>
          <a:bodyPr>
            <a:noAutofit/>
          </a:bodyPr>
          <a:lstStyle/>
          <a:p>
            <a:pPr marL="0" indent="0" algn="ctr">
              <a:buNone/>
            </a:pPr>
            <a:r>
              <a:rPr lang="kk-KZ" sz="2800" dirty="0">
                <a:solidFill>
                  <a:schemeClr val="accent6">
                    <a:lumMod val="50000"/>
                  </a:schemeClr>
                </a:solidFill>
              </a:rPr>
              <a:t>Бұл ұғым бойынша көп клеткалы организм біртектес клеткалардан тұрды, дейді - олар екі түрлі қызмет атқарады. Сыртқы клеткалардың талшықтары болады, олар үсақ ас түйіршіктерінен </a:t>
            </a:r>
            <a:r>
              <a:rPr lang="kk-KZ" sz="2800" u="sng" dirty="0">
                <a:solidFill>
                  <a:schemeClr val="accent6">
                    <a:lumMod val="50000"/>
                  </a:schemeClr>
                </a:solidFill>
                <a:hlinkClick r:id="rId2" tooltip="Фагоцитоз"/>
              </a:rPr>
              <a:t>фагоцитоз</a:t>
            </a:r>
            <a:r>
              <a:rPr lang="kk-KZ" sz="2800" dirty="0">
                <a:solidFill>
                  <a:schemeClr val="accent6">
                    <a:lumMod val="50000"/>
                  </a:schemeClr>
                </a:solidFill>
              </a:rPr>
              <a:t> арқылы қоректенеді, ал клеткалар бірте-бірте талшықтарын </a:t>
            </a:r>
            <a:r>
              <a:rPr lang="kk-KZ" sz="2800" dirty="0" smtClean="0">
                <a:solidFill>
                  <a:schemeClr val="accent6">
                    <a:lumMod val="50000"/>
                  </a:schemeClr>
                </a:solidFill>
              </a:rPr>
              <a:t>жоғалтып</a:t>
            </a:r>
            <a:r>
              <a:rPr lang="kk-KZ" sz="2800" dirty="0">
                <a:solidFill>
                  <a:schemeClr val="accent6">
                    <a:lumMod val="50000"/>
                  </a:schemeClr>
                </a:solidFill>
              </a:rPr>
              <a:t>амебоид пішінді болып жануарлардың ішкі кабатына кіреді де, ас қорыту сонда аяқталды, сөйтіп, сыртқы клеткалар - кинобласт, ішкі клеткалар - </a:t>
            </a:r>
            <a:r>
              <a:rPr lang="kk-KZ" sz="2800" u="sng" dirty="0">
                <a:solidFill>
                  <a:schemeClr val="accent6">
                    <a:lumMod val="50000"/>
                  </a:schemeClr>
                </a:solidFill>
                <a:hlinkClick r:id="rId3" tooltip="Фагоцитобласт (мұндай бет жоқ)"/>
              </a:rPr>
              <a:t>фагоцитобласт</a:t>
            </a:r>
            <a:r>
              <a:rPr lang="kk-KZ" sz="2800" dirty="0">
                <a:solidFill>
                  <a:schemeClr val="accent6">
                    <a:lumMod val="50000"/>
                  </a:schemeClr>
                </a:solidFill>
              </a:rPr>
              <a:t>. Осыдан барып жабынды эпителий және ішкі орта ұлпалары пайда болады.</a:t>
            </a:r>
            <a:endParaRPr lang="ru-RU" sz="2800" dirty="0">
              <a:solidFill>
                <a:schemeClr val="accent6">
                  <a:lumMod val="50000"/>
                </a:schemeClr>
              </a:solidFill>
            </a:endParaRPr>
          </a:p>
        </p:txBody>
      </p:sp>
    </p:spTree>
    <p:extLst>
      <p:ext uri="{BB962C8B-B14F-4D97-AF65-F5344CB8AC3E}">
        <p14:creationId xmlns:p14="http://schemas.microsoft.com/office/powerpoint/2010/main" val="23528779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352928" cy="1267543"/>
          </a:xfrm>
        </p:spPr>
        <p:txBody>
          <a:bodyPr/>
          <a:lstStyle/>
          <a:p>
            <a:pPr algn="ctr"/>
            <a:r>
              <a:rPr lang="kk-KZ" sz="4400" b="1" dirty="0">
                <a:solidFill>
                  <a:srgbClr val="FF0000"/>
                </a:solidFill>
              </a:rPr>
              <a:t>Эпителий ұлпасына жалпы мінездеме</a:t>
            </a:r>
            <a:r>
              <a:rPr lang="ru-RU" dirty="0"/>
              <a:t/>
            </a:r>
            <a:br>
              <a:rPr lang="ru-RU" dirty="0"/>
            </a:br>
            <a:endParaRPr lang="ru-RU" dirty="0"/>
          </a:p>
        </p:txBody>
      </p:sp>
      <p:sp>
        <p:nvSpPr>
          <p:cNvPr id="3" name="Объект 2"/>
          <p:cNvSpPr>
            <a:spLocks noGrp="1"/>
          </p:cNvSpPr>
          <p:nvPr>
            <p:ph idx="1"/>
          </p:nvPr>
        </p:nvSpPr>
        <p:spPr>
          <a:xfrm>
            <a:off x="18969" y="1268760"/>
            <a:ext cx="9125031" cy="5589240"/>
          </a:xfrm>
        </p:spPr>
        <p:txBody>
          <a:bodyPr>
            <a:noAutofit/>
          </a:bodyPr>
          <a:lstStyle/>
          <a:p>
            <a:pPr marL="0" indent="0" algn="ctr">
              <a:buNone/>
            </a:pPr>
            <a:r>
              <a:rPr lang="kk-KZ" sz="3200" dirty="0">
                <a:solidFill>
                  <a:schemeClr val="accent6">
                    <a:lumMod val="50000"/>
                  </a:schemeClr>
                </a:solidFill>
              </a:rPr>
              <a:t>Эпителий ұлпасы өзінің атауын гректің екі сөзінен </a:t>
            </a:r>
            <a:r>
              <a:rPr lang="kk-KZ" sz="3200" i="1" dirty="0">
                <a:solidFill>
                  <a:schemeClr val="accent6">
                    <a:lumMod val="50000"/>
                  </a:schemeClr>
                </a:solidFill>
              </a:rPr>
              <a:t>«эпи»-үсті және «телий»</a:t>
            </a:r>
            <a:r>
              <a:rPr lang="kk-KZ" sz="3200" dirty="0">
                <a:solidFill>
                  <a:schemeClr val="accent6">
                    <a:lumMod val="50000"/>
                  </a:schemeClr>
                </a:solidFill>
              </a:rPr>
              <a:t>-еміздікше деген ұғымдардан тұрады. Дәнекер ұлпалар еміздікшелерінің үстінде орналасқан ұлпаны эпителий деп атап, Бұл терминді алғаш рет Рюйеш қолданған. Эпителий ұлпасы (epithelium), дененің сыртқы бетін, куыс органдардың ішкі бетін (ішектің, асқазанның, қуықтың) және организмнің секрет бездерін алып жатады.</a:t>
            </a:r>
            <a:endParaRPr lang="ru-RU" sz="3200" dirty="0">
              <a:solidFill>
                <a:schemeClr val="accent6">
                  <a:lumMod val="50000"/>
                </a:schemeClr>
              </a:solidFill>
            </a:endParaRPr>
          </a:p>
        </p:txBody>
      </p:sp>
    </p:spTree>
    <p:extLst>
      <p:ext uri="{BB962C8B-B14F-4D97-AF65-F5344CB8AC3E}">
        <p14:creationId xmlns:p14="http://schemas.microsoft.com/office/powerpoint/2010/main" val="1435484299"/>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0" y="0"/>
            <a:ext cx="5220072" cy="6858000"/>
          </a:xfrm>
        </p:spPr>
        <p:txBody>
          <a:bodyPr>
            <a:noAutofit/>
          </a:bodyPr>
          <a:lstStyle/>
          <a:p>
            <a:pPr marL="0" indent="0">
              <a:buNone/>
            </a:pPr>
            <a:r>
              <a:rPr lang="kk-KZ" sz="3200" dirty="0">
                <a:solidFill>
                  <a:schemeClr val="accent6">
                    <a:lumMod val="50000"/>
                  </a:schemeClr>
                </a:solidFill>
              </a:rPr>
              <a:t>Эпителий арқылы </a:t>
            </a:r>
            <a:r>
              <a:rPr lang="kk-KZ" sz="3200" u="sng" dirty="0">
                <a:solidFill>
                  <a:schemeClr val="accent6">
                    <a:lumMod val="50000"/>
                  </a:schemeClr>
                </a:solidFill>
                <a:hlinkClick r:id="rId2" tooltip="Организм"/>
              </a:rPr>
              <a:t>организм</a:t>
            </a:r>
            <a:r>
              <a:rPr lang="kk-KZ" sz="3200" dirty="0">
                <a:solidFill>
                  <a:schemeClr val="accent6">
                    <a:lumMod val="50000"/>
                  </a:schemeClr>
                </a:solidFill>
              </a:rPr>
              <a:t> мен сыртқы ортаның арасында зат алмасу жүреді.</a:t>
            </a:r>
            <a:br>
              <a:rPr lang="kk-KZ" sz="3200" dirty="0">
                <a:solidFill>
                  <a:schemeClr val="accent6">
                    <a:lumMod val="50000"/>
                  </a:schemeClr>
                </a:solidFill>
              </a:rPr>
            </a:br>
            <a:r>
              <a:rPr lang="kk-KZ" sz="3200" dirty="0">
                <a:solidFill>
                  <a:schemeClr val="accent6">
                    <a:lumMod val="50000"/>
                  </a:schemeClr>
                </a:solidFill>
              </a:rPr>
              <a:t>Ішек эпителийі арқылы қоректік заттар, </a:t>
            </a:r>
            <a:r>
              <a:rPr lang="kk-KZ" sz="3200" u="sng" dirty="0">
                <a:solidFill>
                  <a:schemeClr val="accent6">
                    <a:lumMod val="50000"/>
                  </a:schemeClr>
                </a:solidFill>
                <a:hlinkClick r:id="rId3" tooltip="Белок"/>
              </a:rPr>
              <a:t>белок</a:t>
            </a:r>
            <a:r>
              <a:rPr lang="kk-KZ" sz="3200" dirty="0">
                <a:solidFill>
                  <a:schemeClr val="accent6">
                    <a:lumMod val="50000"/>
                  </a:schemeClr>
                </a:solidFill>
              </a:rPr>
              <a:t>, </a:t>
            </a:r>
            <a:r>
              <a:rPr lang="kk-KZ" sz="3200" u="sng" dirty="0">
                <a:solidFill>
                  <a:schemeClr val="accent6">
                    <a:lumMod val="50000"/>
                  </a:schemeClr>
                </a:solidFill>
                <a:hlinkClick r:id="rId4" tooltip="Майлар"/>
              </a:rPr>
              <a:t>майлар</a:t>
            </a:r>
            <a:r>
              <a:rPr lang="kk-KZ" sz="3200" dirty="0">
                <a:solidFill>
                  <a:schemeClr val="accent6">
                    <a:lumMod val="50000"/>
                  </a:schemeClr>
                </a:solidFill>
              </a:rPr>
              <a:t>, </a:t>
            </a:r>
            <a:r>
              <a:rPr lang="kk-KZ" sz="3200" u="sng" dirty="0">
                <a:solidFill>
                  <a:schemeClr val="accent6">
                    <a:lumMod val="50000"/>
                  </a:schemeClr>
                </a:solidFill>
                <a:hlinkClick r:id="rId5" tooltip="Углеводтар"/>
              </a:rPr>
              <a:t>углеводтар</a:t>
            </a:r>
            <a:r>
              <a:rPr lang="kk-KZ" sz="3200" dirty="0">
                <a:solidFill>
                  <a:schemeClr val="accent6">
                    <a:lumMod val="50000"/>
                  </a:schemeClr>
                </a:solidFill>
              </a:rPr>
              <a:t> қан мен </a:t>
            </a:r>
            <a:r>
              <a:rPr lang="kk-KZ" sz="3200" u="sng" dirty="0">
                <a:solidFill>
                  <a:schemeClr val="accent6">
                    <a:lumMod val="50000"/>
                  </a:schemeClr>
                </a:solidFill>
                <a:hlinkClick r:id="rId6" tooltip="Лимфа"/>
              </a:rPr>
              <a:t>лимфаға</a:t>
            </a:r>
            <a:r>
              <a:rPr lang="kk-KZ" sz="3200" dirty="0">
                <a:solidFill>
                  <a:schemeClr val="accent6">
                    <a:lumMod val="50000"/>
                  </a:schemeClr>
                </a:solidFill>
              </a:rPr>
              <a:t> беріледі, олар арқылы организмге таралады, қоректік заттар энергия көзі болып табылады. </a:t>
            </a:r>
            <a:endParaRPr lang="ru-RU" sz="3200" dirty="0">
              <a:solidFill>
                <a:schemeClr val="accent6">
                  <a:lumMod val="50000"/>
                </a:schemeClr>
              </a:solidFill>
            </a:endParaRPr>
          </a:p>
        </p:txBody>
      </p:sp>
      <p:pic>
        <p:nvPicPr>
          <p:cNvPr id="7" name="Picture 1"/>
          <p:cNvPicPr>
            <a:picLocks noChangeAspect="1" noChangeArrowheads="1"/>
          </p:cNvPicPr>
          <p:nvPr/>
        </p:nvPicPr>
        <p:blipFill>
          <a:blip r:embed="rId7" cstate="print"/>
          <a:srcRect/>
          <a:stretch>
            <a:fillRect/>
          </a:stretch>
        </p:blipFill>
        <p:spPr bwMode="auto">
          <a:xfrm>
            <a:off x="5076056" y="0"/>
            <a:ext cx="4067944" cy="6858000"/>
          </a:xfrm>
          <a:prstGeom prst="rect">
            <a:avLst/>
          </a:prstGeom>
          <a:noFill/>
          <a:ln w="9525">
            <a:noFill/>
            <a:miter lim="800000"/>
            <a:headEnd/>
            <a:tailEnd/>
          </a:ln>
        </p:spPr>
      </p:pic>
    </p:spTree>
    <p:extLst>
      <p:ext uri="{BB962C8B-B14F-4D97-AF65-F5344CB8AC3E}">
        <p14:creationId xmlns:p14="http://schemas.microsoft.com/office/powerpoint/2010/main" val="278104671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9977" y="-35092"/>
            <a:ext cx="8856984" cy="6480719"/>
          </a:xfrm>
        </p:spPr>
        <p:txBody>
          <a:bodyPr>
            <a:noAutofit/>
          </a:bodyPr>
          <a:lstStyle/>
          <a:p>
            <a:pPr marL="0" indent="0" algn="ctr" rtl="1">
              <a:buNone/>
            </a:pPr>
            <a:r>
              <a:rPr lang="kk-KZ" sz="3200" dirty="0">
                <a:solidFill>
                  <a:schemeClr val="accent6">
                    <a:lumMod val="50000"/>
                  </a:schemeClr>
                </a:solidFill>
              </a:rPr>
              <a:t>Көп уақытта организмнен сыртқы ортаға әртүрлі продуктылар (заттар) сыртқа шығарылып отырады. Мысалы: көміртегі-өкпеден сыртқа шығады, несеп, несепқышқылы бүйрек арқылы сыртқа шығады. Эпителий шекарада </a:t>
            </a:r>
            <a:r>
              <a:rPr lang="kk-KZ" sz="3200" dirty="0" smtClean="0">
                <a:solidFill>
                  <a:schemeClr val="accent6">
                    <a:lumMod val="50000"/>
                  </a:schemeClr>
                </a:solidFill>
              </a:rPr>
              <a:t>тұрғандықтан </a:t>
            </a:r>
            <a:r>
              <a:rPr lang="kk-KZ" sz="3200" dirty="0">
                <a:solidFill>
                  <a:schemeClr val="accent6">
                    <a:lumMod val="50000"/>
                  </a:schemeClr>
                </a:solidFill>
              </a:rPr>
              <a:t>қорғаныш қызметін атқарады. Ол организмді химиялық, механикалық және басқа да әрекеттерден сақтап тұрады, </a:t>
            </a:r>
            <a:r>
              <a:rPr lang="kk-KZ" sz="3200" u="sng" dirty="0">
                <a:solidFill>
                  <a:schemeClr val="accent6">
                    <a:lumMod val="50000"/>
                  </a:schemeClr>
                </a:solidFill>
                <a:hlinkClick r:id="rId2" tooltip="Микроб"/>
              </a:rPr>
              <a:t>микроб</a:t>
            </a:r>
            <a:r>
              <a:rPr lang="kk-KZ" sz="3200" dirty="0">
                <a:solidFill>
                  <a:schemeClr val="accent6">
                    <a:lumMod val="50000"/>
                  </a:schemeClr>
                </a:solidFill>
              </a:rPr>
              <a:t>, улы заттарды өткізбейді.</a:t>
            </a:r>
            <a:endParaRPr lang="ru-RU" sz="3200" dirty="0">
              <a:solidFill>
                <a:schemeClr val="accent6">
                  <a:lumMod val="50000"/>
                </a:schemeClr>
              </a:solidFill>
            </a:endParaRPr>
          </a:p>
        </p:txBody>
      </p:sp>
    </p:spTree>
    <p:extLst>
      <p:ext uri="{BB962C8B-B14F-4D97-AF65-F5344CB8AC3E}">
        <p14:creationId xmlns:p14="http://schemas.microsoft.com/office/powerpoint/2010/main" val="28623494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Весна</Template>
  <TotalTime>1191</TotalTime>
  <Words>1788</Words>
  <Application>Microsoft Office PowerPoint</Application>
  <PresentationFormat>Экран (4:3)</PresentationFormat>
  <Paragraphs>91</Paragraphs>
  <Slides>42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42</vt:i4>
      </vt:variant>
    </vt:vector>
  </HeadingPairs>
  <TitlesOfParts>
    <vt:vector size="43" baseType="lpstr">
      <vt:lpstr>Spring</vt:lpstr>
      <vt:lpstr> Эпителий ұлпасы</vt:lpstr>
      <vt:lpstr>Мазмұны: </vt:lpstr>
      <vt:lpstr>Презентация PowerPoint</vt:lpstr>
      <vt:lpstr>Бірінші ұлпалардың пайда болуы туралы теориялар (болжамдар) </vt:lpstr>
      <vt:lpstr>Гастрей теориясы </vt:lpstr>
      <vt:lpstr>Фагоцетелла теориясы</vt:lpstr>
      <vt:lpstr>Эпителий ұлпасына жалпы мінездеме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Морфологиялық классификация </vt:lpstr>
      <vt:lpstr>Презентация PowerPoint</vt:lpstr>
      <vt:lpstr>Функциялық классификация </vt:lpstr>
      <vt:lpstr>Целомдық эпителийі </vt:lpstr>
      <vt:lpstr>Презентация PowerPoint</vt:lpstr>
      <vt:lpstr>Бір қабатты куб пішінде эпителий </vt:lpstr>
      <vt:lpstr>Бір қабатты цилиндр тәрізді эпителий </vt:lpstr>
      <vt:lpstr>Көп қабатты эпителий </vt:lpstr>
      <vt:lpstr>Көп қабатты мүйізденбейтін эпителий </vt:lpstr>
      <vt:lpstr>Көп қабатты мүйізденген эпителий </vt:lpstr>
      <vt:lpstr>Презентация PowerPoint</vt:lpstr>
      <vt:lpstr>Ac қорту жүйесінің эпителийі </vt:lpstr>
      <vt:lpstr>Шырышты эпителий мынандай қызмет аткарады: </vt:lpstr>
      <vt:lpstr>Презентация PowerPoint</vt:lpstr>
      <vt:lpstr>Презентация PowerPoint</vt:lpstr>
      <vt:lpstr>Ac қазанның шырышты эпителийі </vt:lpstr>
      <vt:lpstr>Презентация PowerPoint</vt:lpstr>
      <vt:lpstr>Презентация PowerPoint</vt:lpstr>
      <vt:lpstr>Презентация PowerPoint</vt:lpstr>
      <vt:lpstr>Ішектің шырышты эпителийі </vt:lpstr>
      <vt:lpstr>Презентация PowerPoint</vt:lpstr>
      <vt:lpstr>Бүйрек эпителийі </vt:lpstr>
      <vt:lpstr>Безді эпителий</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нурик</dc:creator>
  <cp:lastModifiedBy>Gulbeine</cp:lastModifiedBy>
  <cp:revision>27</cp:revision>
  <dcterms:created xsi:type="dcterms:W3CDTF">2013-03-30T04:38:42Z</dcterms:created>
  <dcterms:modified xsi:type="dcterms:W3CDTF">2013-04-13T05:26:07Z</dcterms:modified>
</cp:coreProperties>
</file>