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8CD25-4996-4AE9-B8DE-C7405560266B}" type="datetimeFigureOut">
              <a:rPr lang="ru-RU" smtClean="0"/>
              <a:t>13.04.2013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B8F2B-93DF-4C22-ADA8-BA15973D24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8F2B-93DF-4C22-ADA8-BA15973D242F}" type="slidenum">
              <a:rPr lang="ru-RU" smtClean="0"/>
              <a:t>36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85C076-45DD-40DF-ACE2-F898A34524FD}" type="datetimeFigureOut">
              <a:rPr lang="en-US" smtClean="0"/>
              <a:pPr/>
              <a:t>4/13/2013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496D889-579A-4E75-AC7B-166A635E7F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675456"/>
            <a:ext cx="7772400" cy="1829761"/>
          </a:xfrm>
        </p:spPr>
        <p:txBody>
          <a:bodyPr/>
          <a:lstStyle/>
          <a:p>
            <a:pPr algn="ctr"/>
            <a:r>
              <a:rPr lang="kk-KZ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Ұлпалап туралы жалпы ұғым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D:\по учёбе надоооо\гистология\Новая папка\b65_32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136904" cy="4968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142844" y="357166"/>
            <a:ext cx="5143536" cy="565012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организмді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сыртқы және ішкі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ортадан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бөліп тұратын және олармен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қамтамасыз ететін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шекаралық ұлпа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Ішектің куысы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асқазанның, бүйректің жыныс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органдардың қуыстарын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астарлап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периқордиаль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превраль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кұрсак бөлімдерін бөліп тұрады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ұлпасының негізгі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ерекшелігі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шекаралық қызметі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қызметіне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ұлпасының құрамындағы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элементтері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әртүрлі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Moldir\Desktop\саят 9лпа\i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28604"/>
            <a:ext cx="3071834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4900618" cy="543581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ұлпасының негізгі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массасын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эволюция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барысында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калыптаскан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касиет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Себебі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регенирация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үшін және 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неғұрлым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жүру үшін ұлпа клеткаларға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бай болу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түрлі қорғаныштық құрылымдарды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(кутикула, хитин,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бақалшақ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құрайды.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құрылымдардың барлығы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ұлпасының құрамындағы клеткалардың қызметіне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Moldir\Desktop\саят 9лпа\i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000108"/>
            <a:ext cx="3143272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643306" y="571480"/>
            <a:ext cx="5043494" cy="543581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базальдық мембрананың үстінде 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Базальдық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мембрана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астындағы дәнекер клеткаларының тіршілік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әрекеттерінің әсерінен 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жағынан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бірінен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жағынан оларды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біріктіріп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біртұтас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қоректену базальдық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мембрана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диффузиялық жолмен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қамтамасыз етіледі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жерде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лимфа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тамырларының болмайтынын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ал нерв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талшықтарының көп болатынын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ескеру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кажет.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Moldir\Desktop\саят 9лпа\i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342902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571868" y="1142984"/>
            <a:ext cx="5114932" cy="4864307"/>
          </a:xfrm>
        </p:spPr>
        <p:txBody>
          <a:bodyPr/>
          <a:lstStyle/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Эпителийдің негізгі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қызметі өзінің астында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орналасқан дәнекер ұлпасын қорғау.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қатар кейбір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жағдайларда белгілі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эпителиалдық клеткалар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бөлу және сіңіру функцияларын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Moldir\Desktop\саят 9лпа\i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3786214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Морфологиялық </a:t>
            </a:r>
            <a:r>
              <a:rPr lang="ru-RU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1481329"/>
            <a:ext cx="8229600" cy="287636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Эпителийдің құрылыс ерекшелігіне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эпителийлерді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және көп қабатты деп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қатарлы және көп қатарлы болып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Эпителийлерді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клеткаларының пішініне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қарай жалпақ,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цилиндр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тәрізді деп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ажыратады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Онто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және филогенетикалық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Moldir\Desktop\саят 9лпа\i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572008"/>
            <a:ext cx="735811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Эпителийлер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классификация-сының бұл түрін олардың белгілі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ұрық жапырақшадан шығу тегін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еске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Н.Г.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Хлопин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үсынған.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эпителиийлердің төмендегі типтерін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ажыраткан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2214554"/>
            <a:ext cx="8229600" cy="3792737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Эктодермадан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эпидермалық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жабындылық эпителий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ауыз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қуысының 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сілекей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Энтодермадан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энтодермалық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ішектің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бауырдың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ұйқы безінің эпителийлері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Мезодермадан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цело-нефродермалық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жыныс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бездерінің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бүйректің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мезотелий);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түтігінің бастамасынан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дамитын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эпендимо-глиялық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эпендимо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Функциялық </a:t>
            </a:r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none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Жануарлардың көпшілігінде эпителийдің мына</a:t>
            </a:r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типтерін</a:t>
            </a:r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dirty="0" err="1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ажыратуға болады</a:t>
            </a:r>
            <a:r>
              <a:rPr lang="ru-RU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cap="none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200" b="1" cap="none" dirty="0">
              <a:ln w="19050">
                <a:solidFill>
                  <a:schemeClr val="bg1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357554" y="2332037"/>
            <a:ext cx="5372080" cy="4525963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Кілегей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кабықшаларының 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Дененің екінші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куысын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астарлап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тұратын серозалық кабықшаларының 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(плевралық, перикардиалық және күрсақ куысының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органдардың перинхимасының эпителийлі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(альвеолалық, бүйрек 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гонадалар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бездердің 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т.б.).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Moldir\Desktop\саят 9лпа\i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285752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Целомдық эпителийі</a:t>
            </a:r>
            <a:r>
              <a:rPr lang="en-US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4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357554" y="785794"/>
            <a:ext cx="5400684" cy="37147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Эпителийдің бұл түрі, адам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сүтқоректілердің өкпе альвеолаларының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серозалық куыстардың және серозалық кабықшалардың беттерін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астарлап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Серозалық кабықшалар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куыстар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эпителийінің целомдық деп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Мезотелий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Жалпақ клеткалардың жұқа кабаты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Клеткаларының жиегі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тегіс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болмай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ирек-ирек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Олардың кей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үш ядролы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Электрондық микроскопиялық зерттеу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мезотелий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клеткаларының бетінде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микробүрлердің болатынын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анықтады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Users\Moldir\Desktop\саят 9лпа\i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500174"/>
            <a:ext cx="321471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пішінде</a:t>
            </a:r>
            <a:r>
              <a:rPr lang="ru-RU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</a:t>
            </a:r>
            <a: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143240" y="785794"/>
            <a:ext cx="5543560" cy="52214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түрі организмде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сирек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кездеседі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аналық жыныс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қаптайды, бүйректің жүмсақ затының жинаушы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түтіктерін, бездердің үсақ өзектерін астарлап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тұрады.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Қалканша безінде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байкалады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Бүйрек каналшықтарының эпителийінің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бетінде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микробүрлер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Клеткаларының үлкендігі бірдей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ядросы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цитоплазмасының ортасында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Users\Moldir\Desktop\саят 9лпа\i 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335758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</a:t>
            </a:r>
            <a:r>
              <a:rPr lang="ru-RU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en-US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44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714744" y="1481328"/>
            <a:ext cx="4972056" cy="45259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қабатты эптителий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сіңіруді тиімді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қамтамасыз атқара алмайды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қабатты құрылым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бөлу қызметіне нашар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бейімделген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Сондықтан көп кабатты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эрителийдің бетіне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астында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өзінің өзектер аркала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бетіне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ашылады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қабатты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қорғаныш қызметінде атқарады көп кабатты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мүйізденбейтін және мүйізделуші 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Moldir\Desktop\саят 9лпа\i (2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85992"/>
            <a:ext cx="307183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Жоспар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640960" cy="452596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ұлпалар пайда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болу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жайында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үлкен мағлұматтар қаралады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ұлпасына жалпы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мінездеме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Морфологиялық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Функциялық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Целомдық эпителийі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пішінде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мүйізденбейтін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мүйізденген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kk-KZ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кабаттан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тұрады: 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endParaRPr lang="kk-KZ" sz="1800" dirty="0" smtClean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қорту жүйесінің эпителийі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Бүйрек эпителийі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Ішектің шырышты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қазанның шырышты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Көп қабатты мүйізденбейтін 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эпителий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en-US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1481328"/>
            <a:ext cx="4686304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механикалық әсерге ерекше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қатты ұшырайтын ылғал беттерге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Ылғалға қажет сұйық, эпителийдің астында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орналасқан борпылдак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дэнекер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ұлпасында болатын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Бұл түрі ауыздың ішкі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қуысын, көздің калың қабығының бетін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ішектің артқы бөлігін астарлайды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Moldir\Desktop\саят 9лпа\i 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500174"/>
            <a:ext cx="328614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мүйізденген 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6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өзінің құрылысы жағынан алуан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түрлі.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Омыртқалыларда 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қабатты, омыртқасыздарда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қабатты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Moldir\Desktop\саят 9лпа\i (1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721523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кабаттан</a:t>
            </a:r>
            <a:r>
              <a:rPr lang="ru-RU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тұрады:</a:t>
            </a:r>
            <a:r>
              <a:rPr lang="ru-RU" sz="44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286116" y="1481328"/>
            <a:ext cx="5400684" cy="4525963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Терінің өзі 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дерма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дәнекер ұлпалық бөлікпен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эпидермис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делінетін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эпителиалдық кабаттан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Мүйізделген көп қабатты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құрылысы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қасиеттері түрліше қабаттардан тұрады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 зонаға біріктіруге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Ең тереңгісі базальдық мембрананың үстінде жататын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цилиндр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тәрізді эпителиалдық клеткалардың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қатарынан тұратын базальдық кабат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Moldir\Desktop\саят 9лпа\i (2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3386146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2068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ru-RU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қорту жүйесінің эпителийі</a:t>
            </a:r>
            <a: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40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Жоғарғы сатылы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жануарлардың шырышты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бүкіл асқорту жүйесін, тыныс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жүйесін, жыныс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зэр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шығару жолдарын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Шырышты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мынандай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 аткарады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Қорғаныштық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ортамен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сыртқы ортаның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алмасу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қызметін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жағдайда оларды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жинақтау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229600" cy="292895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Шырышты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құрылымы оның атқаратын қызметіне байлаиысты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Қорғаныштық қызметін іске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асыру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үшін клетканың апикальді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бетіиде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талшықтар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микробүртіктер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қабатты эпителийдс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мүііпді құрылым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Клетка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байланыстары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клетка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органоидтары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жақсы жетілгеп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кабатында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Moldir\Desktop\саят 9лпа\i (2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86124"/>
            <a:ext cx="835824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Ac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қазанның шырышты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эпителийі</a:t>
            </a: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endParaRPr lang="en-US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229600" cy="29289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Омыртқалы жануарлардың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қорту жүйесінің алдыңғы бөлімінің эпителийі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жақсы зерттелген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Өңештің эпителийінің кұрлысы оның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қана жапырақшадан пайда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болуында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ғана емес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жануарлардың қандай тамақпен тамақтануына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Moldir\Desktop\саят 9лпа\i (2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214818"/>
            <a:ext cx="6286544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Ішектің шырышты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6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928926" y="928670"/>
            <a:ext cx="5757874" cy="507862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</a:t>
            </a:r>
            <a:endParaRPr lang="en-US" dirty="0" smtClean="0"/>
          </a:p>
          <a:p>
            <a:pPr algn="ctr"/>
            <a:r>
              <a:rPr lang="ru-RU" dirty="0" err="1" smtClean="0"/>
              <a:t>Жоғарғы сатыдағы омыртқалыларда </a:t>
            </a:r>
            <a:r>
              <a:rPr lang="ru-RU" dirty="0" smtClean="0"/>
              <a:t>ас </a:t>
            </a:r>
            <a:r>
              <a:rPr lang="ru-RU" dirty="0" err="1" smtClean="0"/>
              <a:t>ішектің шырышты</a:t>
            </a:r>
            <a:r>
              <a:rPr lang="ru-RU" dirty="0" smtClean="0"/>
              <a:t> </a:t>
            </a:r>
            <a:r>
              <a:rPr lang="ru-RU" dirty="0" err="1" smtClean="0"/>
              <a:t>эпителийінің апикальді</a:t>
            </a:r>
            <a:r>
              <a:rPr lang="ru-RU" dirty="0" smtClean="0"/>
              <a:t> </a:t>
            </a:r>
            <a:r>
              <a:rPr lang="ru-RU" dirty="0" err="1" smtClean="0"/>
              <a:t>бетінде</a:t>
            </a:r>
            <a:r>
              <a:rPr lang="ru-RU" dirty="0" smtClean="0"/>
              <a:t> </a:t>
            </a:r>
            <a:r>
              <a:rPr lang="ru-RU" dirty="0" err="1" smtClean="0"/>
              <a:t>ворсинкалар</a:t>
            </a:r>
            <a:r>
              <a:rPr lang="ru-RU" dirty="0" smtClean="0"/>
              <a:t> (</a:t>
            </a:r>
            <a:r>
              <a:rPr lang="ru-RU" dirty="0" err="1" smtClean="0"/>
              <a:t>бүртіктер</a:t>
            </a:r>
            <a:r>
              <a:rPr lang="ru-RU" dirty="0" smtClean="0"/>
              <a:t>) </a:t>
            </a:r>
            <a:r>
              <a:rPr lang="ru-RU" dirty="0" err="1" smtClean="0"/>
              <a:t>кездеседі</a:t>
            </a:r>
            <a:r>
              <a:rPr lang="ru-RU" dirty="0" smtClean="0"/>
              <a:t>. </a:t>
            </a:r>
            <a:r>
              <a:rPr lang="ru-RU" dirty="0" err="1" smtClean="0"/>
              <a:t>Ворсинкалар</a:t>
            </a:r>
            <a:r>
              <a:rPr lang="ru-RU" dirty="0" smtClean="0"/>
              <a:t> мен </a:t>
            </a:r>
            <a:r>
              <a:rPr lang="ru-RU" dirty="0" err="1" smtClean="0"/>
              <a:t>крипталар</a:t>
            </a:r>
            <a:r>
              <a:rPr lang="ru-RU" dirty="0" smtClean="0"/>
              <a:t> </a:t>
            </a:r>
            <a:r>
              <a:rPr lang="ru-RU" dirty="0" err="1" smtClean="0"/>
              <a:t>тереңірек орналасқан</a:t>
            </a:r>
            <a:r>
              <a:rPr lang="ru-RU" dirty="0" smtClean="0"/>
              <a:t>. </a:t>
            </a:r>
            <a:r>
              <a:rPr lang="ru-RU" dirty="0" err="1" smtClean="0"/>
              <a:t>Ворсинкалар</a:t>
            </a:r>
            <a:r>
              <a:rPr lang="ru-RU" dirty="0" smtClean="0"/>
              <a:t> мен </a:t>
            </a:r>
            <a:r>
              <a:rPr lang="ru-RU" dirty="0" err="1" smtClean="0"/>
              <a:t>крипталар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қабатты энтероциттер</a:t>
            </a:r>
            <a:r>
              <a:rPr lang="ru-RU" dirty="0" smtClean="0"/>
              <a:t> </a:t>
            </a:r>
            <a:r>
              <a:rPr lang="ru-RU" dirty="0" err="1" smtClean="0"/>
              <a:t>орналасқан</a:t>
            </a:r>
            <a:r>
              <a:rPr lang="ru-RU" dirty="0" smtClean="0"/>
              <a:t>. </a:t>
            </a:r>
            <a:r>
              <a:rPr lang="ru-RU" dirty="0" err="1" smtClean="0"/>
              <a:t>Энтероциттер</a:t>
            </a:r>
            <a:r>
              <a:rPr lang="ru-RU" dirty="0" smtClean="0"/>
              <a:t> </a:t>
            </a:r>
            <a:r>
              <a:rPr lang="ru-RU" dirty="0" err="1" smtClean="0"/>
              <a:t>өздерінің бөлінуінің аркасында</a:t>
            </a:r>
            <a:r>
              <a:rPr lang="ru-RU" dirty="0" smtClean="0"/>
              <a:t> </a:t>
            </a:r>
            <a:r>
              <a:rPr lang="ru-RU" dirty="0" err="1" smtClean="0"/>
              <a:t>жоғары варсиика</a:t>
            </a:r>
            <a:r>
              <a:rPr lang="ru-RU" dirty="0" smtClean="0"/>
              <a:t> </a:t>
            </a:r>
            <a:r>
              <a:rPr lang="ru-RU" dirty="0" err="1" smtClean="0"/>
              <a:t>жағына шығады.</a:t>
            </a:r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23554" name="Picture 2" descr="C:\Users\Moldir\Desktop\саят 9лпа\i (2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221457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868" y="714356"/>
            <a:ext cx="5400684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Бүйрек эпителийі</a:t>
            </a:r>
            <a: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40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857620" y="1481328"/>
            <a:ext cx="482918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Бүйрек ыдырау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процесінде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болған керексіз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организмнен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шығарып қанды тұрақты жағдайға келтіріп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отырады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Бүйректің іші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біртекті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күрлыстан келген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нефрондардан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тұрады.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Олардың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саны 2млн-ға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барады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нефрондар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арқылы қаннан несеп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бөлініп шығады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Нефронның қүрлысына келсек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капилляр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шумағын орап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жатқан капсуладан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басталады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Капсула мен капилляр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шумағын бүйрек денешігі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Капсула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қос қабырғалы тостақанша тәрізді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Оның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капилляр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шумағына тығыз байланысқан ішкі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кабырғасы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сыртқы кабырғасының арасында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саңлау кеңістігі жатады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кеңістікте каннан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сүзіліп шыққан сқйықтық жиналады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Moldir\Desktop\саят 9лпа\i (2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3429024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6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5786478" cy="57864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Ең ерте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дамыған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және тері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Жоғары сатыдағы жануарларда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тоскауылдық, сорғыштық, бездік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шығарушы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осмос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реттейтін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қызметтер аткарады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Без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метаболизм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процессінде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болған секреттерді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сыртқы ортаға шығарып отырады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гормондарды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айтуға болады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по учёбе надоооо\гистология\Новая папка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9663" y="908720"/>
            <a:ext cx="2414785" cy="4507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143240" y="500042"/>
            <a:ext cx="5543560" cy="5507249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Эндокриндік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тұрады және олардың шығару өзектері болмайды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Бұларға жататындар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гипофиз, эпифиз,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қалқанша және калканша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бүйрек үсті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 безінің Лангерганс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аралшықтары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т.б.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Осылардың бэрі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организмнің эндокриндік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жүйесін құрайды.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сыртқы ортаға, яғни эпителиймен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астарланған органдардың куыстарына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терінің бетіне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шығарылатын секреттер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бөледі.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Moldir\Desktop\саят 9лпа\i (2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350043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ұлпалар пайда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болу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жайында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үлкен мағлұматтар қаралады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714744" y="1481328"/>
            <a:ext cx="4972056" cy="452596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Гастрей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(бұның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 Геккель).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теория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организм-бластея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клеткаларынан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ұғым берді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Талшықтары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организмнің қимыл қызметін атқарса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ал баска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қоректік қызмет атқарады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Инвагинация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клетка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гастрея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Сыртқы қабаты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эктодерма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ал эктодерма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қабатын құрайды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oldir\Desktop\саят 9лпа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3643338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28603"/>
            <a:ext cx="8229600" cy="3500463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Бездердің қызмет ететін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ұлпаларының ең негізгісі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бөлінеді: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бездердің пішіні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 түрлі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Эпителиалдық клетканың ішінде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эндоэпителиалдық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орналасса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экзоэпителиальді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Өзінің секретін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бөлуіне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ажыратылады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канға 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кеңістікке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(эндо-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экзокринді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қатар белоктың, мукополисахаридті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мукопротеидті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баска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бөліп шығаруына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карай 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Moldir\Desktop\саят 9лпа\i (3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786190"/>
            <a:ext cx="707236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түрлі 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sz="3600" b="1" cap="none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en-US" sz="36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Секреторлы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шығаратын клеткалары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клеткалардың құрылымы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 түрлі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Біріншісі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тән спецификалық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Екіншісі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өтетін каналдардың құрамын құрайды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сүзгіш және механикалық қасиетімен қатар секторлық функциясында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аткарады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000364" y="428604"/>
            <a:ext cx="5900750" cy="4525963"/>
          </a:xfrm>
        </p:spPr>
        <p:txBody>
          <a:bodyPr>
            <a:no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экзоэпителиальдық және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эндо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эпителиальдық болып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ажыратылады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Бездік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клеткалардың тобы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эпителийдің астындағы ұлпаға өтсе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экзоэпителиальдық деп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сілекей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т.б. ал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эпителиальдық бездер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клеткалардың астарлаушы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ұлпаға өтпей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эпителиальдық клеткалардың кабатында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калса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эндоэпителиальдық дейді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адамның көмекей үсті шеміршек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эпителийінің сілекей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клеткаларының тобы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экзоэпителиальдық бездер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мүмкін.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экзоэпителиальдық бір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омыртқалыларды кең тараған: турбеляряларда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немертинде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сакиналы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құрттарда, моллюскаларда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C:\Users\Moldir\Desktop\саят 9лпа\i (3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928958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-357222" y="857232"/>
            <a:ext cx="5329246" cy="5292935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Мерокриндік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клеткалардың ішінде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түзіледі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мембранамен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қоршалған көпіршік түрінде клетканың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бетіне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Секрецияның Бұл түрінде плазмалық мембрананың түтастығы сақталады, цитоплазманың көлемі кемімейді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(бокал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тәрізді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асказан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бездерінің клеткалары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ұйқы безінің 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бөлімі 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по учёбе надоооо\гистология\Новая папка\image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764704"/>
            <a:ext cx="2914650" cy="4610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229600" cy="56501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экзоэпителиальдық көп 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бездерінің негізгі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массасын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құрайды-сілекей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 жасы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май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ұйқы безінің 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экзоэпителиальдық көп 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өзегінің құрылысына қарай жабайы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күрделі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бөлінеді.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күрделі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түтік тәрізді, альвеолалық (көпіршік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түтікше альвеолалық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бөлінуі мүмкін.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Тармақталған 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ғана өзегі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қарапайым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өзектің тармақталған жүйесі болса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күрделі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Көптеген күрделі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өте үлкен 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органдар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атауға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ұйқы безі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экзоэпителиальдық бездер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мүмкін.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142844" y="357166"/>
            <a:ext cx="4572032" cy="564360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Секреттің химиялық құрамы әртүрлі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Осыған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белоктық, сілекей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аралас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белокты-сілекейлік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Секреторлық эпителиальдық клеткалардың пішіні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түрліше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бөлуші клеткалардың клеткааралық кеңістігі біршама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Секреторлық клеткалардың ядросы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хроматині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және ядрошығы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бөлуші клеткалардың бэрінде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эндоплазмалық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тор 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Гольджи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аппараты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жаксы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жетілген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митохондриялар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Moldir\Desktop\саят 9лпа\i (3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7166"/>
            <a:ext cx="414340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 descr="C:\Users\Moldir\Desktop\саят 9лпа\i (3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071966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643174" y="571480"/>
            <a:ext cx="6043626" cy="543581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Голокриндік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клетка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толықтай бұзылады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өледі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құрылысы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секретке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айналады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терінің майлы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Апокринді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түзілу кезінде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цитоплазманың үстіңгі бөліктері бөлініп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құрамына кіреді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Бұл типі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кұстың жұмыртқа жолының эпителиальдық клеткаларына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сүтқоректілердің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бездеріне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сүт бездеріне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тэн. 1961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Жапон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ғалымы Куросуми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микроскопиялық және электромикроскопиялық мэліметтерге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жаңа классификациясын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үсынды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oldir\Desktop\саят 9лпа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2643206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Екінші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428992" y="1481328"/>
            <a:ext cx="5257808" cy="4525963"/>
          </a:xfrm>
        </p:spPr>
        <p:txBody>
          <a:bodyPr>
            <a:no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Мечниковтың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фагоцетелла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теориясы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Бұл ұғым бойынша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біртектес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клеткалардан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тұрды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түрлі қызмет атқарады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Сыртқы клеткалардың талшықтары болады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үсақ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түйіршіктерінен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фагоцитоз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арқылы қоректенеді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бірте-бірте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талшықтарын жоғалтып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амебоид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жануарлардың ішкі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кабатына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кіреді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де, 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қорыту сонда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аяқталды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сөйтіп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сыртқы клеткалар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кинобласт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фагоцитобласт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Осыдан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барып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және ішкі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ұлпалары пайда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по учёбе надоооо\гистология\Новая папка\t_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360373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ұлпасына жалпы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мінездеме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143372" y="1481328"/>
            <a:ext cx="4543428" cy="4525963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өзінің атауын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гректің 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сөзінен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«эпи»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-үсті 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еміздікше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ұғымдардан тұрады.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Дәнекер ұлпалар еміздікшелерінің үстінде орналасқан ұлпаны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терминді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алғаш 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Рюйеш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қолданған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epithelium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дененің сыртқы бетін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органдардың ішкі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бетін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ішектің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асқазанның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қуықтың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организмнің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бездерін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Moldir\Desktop\саят 9лпа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3671909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717032"/>
            <a:ext cx="5514956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Эпителий-шекаралық ұлпа, өйткені 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ортамен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сыртқы ортаның аралығында жатады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арқылы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организм мен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сыртқы ортаның арасында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алмасу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жүреді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Moldir\Desktop\саят 9лпа\i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928670"/>
            <a:ext cx="292895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0" y="357166"/>
            <a:ext cx="5000660" cy="5507249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қоректік заттар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белок,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майлар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углеводтар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лимфаға беріледі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организмге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қоректік заттар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энергия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көзі 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Көп уақытта организмнен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сыртқы ортаға әртүрлі продуктылар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заттар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сыртқа шығарылып отырады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көміртегі-өкпеден сыртқа шығады, несеп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несепқышқылы бүйрек арқылы сыртқа шығады.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шекарада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түрғандықтан қорғаныш қызметін атқарады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организмді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химиялық, механикалық және басқа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әрекеттерден сақтап тұрады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микроб,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заттарды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өткізбейді.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Moldir\Desktop\саят 9лпа\i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857232"/>
            <a:ext cx="342902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142844" y="357167"/>
            <a:ext cx="8543956" cy="292895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шығаратын бездердің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маңызды қызмет атқарады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өйткені олар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шығарып отырады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секрет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бүкіл организмдегі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алмасу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процесінің дүрыс жүруін қамтамасыз етеді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Мысалға, асқазан бөлетін сөл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химиялық және механикалық өзгерістерден сактайды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шығаратын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фермент 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қорту процесінде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үлкен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Moldir\Desktop\саят 9лпа\i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800105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357554" y="428604"/>
            <a:ext cx="5329246" cy="557868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Шығу тегі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аткаратын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қызметіне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эпителийдің құрылысы әртүрлі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бірақ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ұлпасының басқа ұлпадан ерекшелігі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 ерекшелігі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шекаралық жағдайына және аткаратын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қызметіне байланысты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пластысын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базальды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мембранада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оның астында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борпылдақ дәнекер ұлпасы жатады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тамырлары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қоректік затты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базальды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мембрана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Эпиталий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ұлпасы клеткалардан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эпителиоциттерден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тұрады.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Moldir\Desktop\саят 9лпа\i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378621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</TotalTime>
  <Words>1720</Words>
  <Application>Microsoft Office PowerPoint</Application>
  <PresentationFormat>Экран (4:3)</PresentationFormat>
  <Paragraphs>87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Эркер</vt:lpstr>
      <vt:lpstr>Ұлпалап туралы жалпы ұғым</vt:lpstr>
      <vt:lpstr>Жоспар</vt:lpstr>
      <vt:lpstr>Бірінші ұлпалар пайда болу жайында екі үлкен мағлұматтар қаралады: </vt:lpstr>
      <vt:lpstr>Екінші теориясы </vt:lpstr>
      <vt:lpstr>Эпителий ұлпасына жалпы мінездеме   </vt:lpstr>
      <vt:lpstr>Эпителий-шекаралық ұлпа, өйткені ол ішкі ортамен сыртқы ортаның аралығында жатады. Эпителий арқылы организм мен сыртқы ортаның арасында зат алмасу жүреді.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Морфологиялық классификация </vt:lpstr>
      <vt:lpstr>Эпителийлер классификация-сының бұл түрін олардың белгілі бір ұрық жапырақшадан шығу тегін еске алып Н.Г. Хлопин үсынған. Ол эпителиийлердің төмендегі типтерін ажыраткан: </vt:lpstr>
      <vt:lpstr> Функциялық классификация   Жануарлардың көпшілігінде эпителийдің мына типтерін ажыратуға болады. </vt:lpstr>
      <vt:lpstr>Целомдық эпителийі </vt:lpstr>
      <vt:lpstr>Бір қабатты куб пішінде эпителий </vt:lpstr>
      <vt:lpstr>Көп қабатты эпителий </vt:lpstr>
      <vt:lpstr>Көп қабатты мүйізденбейтін эпителий   </vt:lpstr>
      <vt:lpstr>Көп қабатты мүйізденген эпителий   </vt:lpstr>
      <vt:lpstr>Тері екі кабаттан тұрады: </vt:lpstr>
      <vt:lpstr>Ac қорту жүйесінің эпителийі </vt:lpstr>
      <vt:lpstr>Слайд 24</vt:lpstr>
      <vt:lpstr>Ac қазанның шырышты эпителийі </vt:lpstr>
      <vt:lpstr>Ішектің шырышты эпителийі </vt:lpstr>
      <vt:lpstr>Бүйрек эпителийі </vt:lpstr>
      <vt:lpstr>Безді эпителий   </vt:lpstr>
      <vt:lpstr>Слайд 29</vt:lpstr>
      <vt:lpstr>Слайд 30</vt:lpstr>
      <vt:lpstr>Көп клеткалы бездерде 2 түрлі клетка болады: </vt:lpstr>
      <vt:lpstr>Слайд 32</vt:lpstr>
      <vt:lpstr>Слайд 33</vt:lpstr>
      <vt:lpstr>Слайд 34</vt:lpstr>
      <vt:lpstr>Слайд 35</vt:lpstr>
      <vt:lpstr>Слайд 36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Ұлпалап туралы жалпы ұғым</dc:title>
  <dc:creator>СҰЛТАН И САЯТ БРАТЬЯ</dc:creator>
  <cp:lastModifiedBy>User</cp:lastModifiedBy>
  <cp:revision>12</cp:revision>
  <dcterms:created xsi:type="dcterms:W3CDTF">2013-04-07T14:15:44Z</dcterms:created>
  <dcterms:modified xsi:type="dcterms:W3CDTF">2013-04-13T02:55:04Z</dcterms:modified>
</cp:coreProperties>
</file>