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318" r:id="rId4"/>
    <p:sldId id="258" r:id="rId5"/>
    <p:sldId id="259" r:id="rId6"/>
    <p:sldId id="260" r:id="rId7"/>
    <p:sldId id="261" r:id="rId8"/>
    <p:sldId id="263" r:id="rId9"/>
    <p:sldId id="320" r:id="rId10"/>
    <p:sldId id="262" r:id="rId11"/>
    <p:sldId id="264" r:id="rId12"/>
    <p:sldId id="323" r:id="rId13"/>
    <p:sldId id="265" r:id="rId14"/>
    <p:sldId id="266" r:id="rId15"/>
    <p:sldId id="267" r:id="rId16"/>
    <p:sldId id="322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325" r:id="rId25"/>
    <p:sldId id="275" r:id="rId26"/>
    <p:sldId id="276" r:id="rId27"/>
    <p:sldId id="277" r:id="rId28"/>
    <p:sldId id="337" r:id="rId29"/>
    <p:sldId id="278" r:id="rId30"/>
    <p:sldId id="279" r:id="rId31"/>
    <p:sldId id="281" r:id="rId32"/>
    <p:sldId id="326" r:id="rId33"/>
    <p:sldId id="280" r:id="rId34"/>
    <p:sldId id="282" r:id="rId35"/>
    <p:sldId id="283" r:id="rId36"/>
    <p:sldId id="284" r:id="rId37"/>
    <p:sldId id="335" r:id="rId38"/>
    <p:sldId id="285" r:id="rId39"/>
    <p:sldId id="286" r:id="rId40"/>
    <p:sldId id="287" r:id="rId41"/>
    <p:sldId id="288" r:id="rId42"/>
    <p:sldId id="289" r:id="rId43"/>
    <p:sldId id="290" r:id="rId44"/>
    <p:sldId id="327" r:id="rId45"/>
    <p:sldId id="291" r:id="rId46"/>
    <p:sldId id="292" r:id="rId47"/>
    <p:sldId id="293" r:id="rId48"/>
    <p:sldId id="294" r:id="rId49"/>
    <p:sldId id="328" r:id="rId50"/>
    <p:sldId id="316" r:id="rId51"/>
    <p:sldId id="295" r:id="rId52"/>
    <p:sldId id="317" r:id="rId53"/>
    <p:sldId id="329" r:id="rId54"/>
    <p:sldId id="296" r:id="rId55"/>
    <p:sldId id="297" r:id="rId56"/>
    <p:sldId id="298" r:id="rId57"/>
    <p:sldId id="330" r:id="rId58"/>
    <p:sldId id="299" r:id="rId59"/>
    <p:sldId id="300" r:id="rId60"/>
    <p:sldId id="301" r:id="rId61"/>
    <p:sldId id="331" r:id="rId62"/>
    <p:sldId id="302" r:id="rId63"/>
    <p:sldId id="303" r:id="rId64"/>
    <p:sldId id="332" r:id="rId65"/>
    <p:sldId id="304" r:id="rId66"/>
    <p:sldId id="315" r:id="rId67"/>
    <p:sldId id="305" r:id="rId68"/>
    <p:sldId id="311" r:id="rId69"/>
    <p:sldId id="312" r:id="rId70"/>
    <p:sldId id="313" r:id="rId71"/>
    <p:sldId id="314" r:id="rId72"/>
    <p:sldId id="333" r:id="rId73"/>
    <p:sldId id="306" r:id="rId74"/>
    <p:sldId id="307" r:id="rId75"/>
    <p:sldId id="308" r:id="rId76"/>
    <p:sldId id="334" r:id="rId77"/>
    <p:sldId id="309" r:id="rId78"/>
    <p:sldId id="310" r:id="rId79"/>
    <p:sldId id="338" r:id="rId80"/>
    <p:sldId id="336" r:id="rId8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385" autoAdjust="0"/>
    <p:restoredTop sz="94660"/>
  </p:normalViewPr>
  <p:slideViewPr>
    <p:cSldViewPr>
      <p:cViewPr varScale="1">
        <p:scale>
          <a:sx n="97" d="100"/>
          <a:sy n="97" d="100"/>
        </p:scale>
        <p:origin x="-11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/index.php?title=%D0%A6%D0%B5%D0%BB%D0%BE-%D0%BD%D0%B5%D1%84%D1%80%D0%BE%D0%B4%D0%B5%D1%80%D0%BC%D0%B0&amp;action=edit&amp;redlink=1" TargetMode="External"/><Relationship Id="rId2" Type="http://schemas.openxmlformats.org/officeDocument/2006/relationships/hyperlink" Target="http://kk.wikipedia.org/w/index.php?title=%D0%AD%D0%BD%D1%82%D0%BE%D0%B4%D0%B5%D1%80%D0%BC%D0%B0&amp;action=edit&amp;redlink=1" TargetMode="External"/><Relationship Id="rId1" Type="http://schemas.openxmlformats.org/officeDocument/2006/relationships/hyperlink" Target="http://kk.wikipedia.org/wiki/%D0%AD%D0%BA%D1%82%D0%BE%D0%B4%D0%B5%D1%80%D0%BC%D0%B0" TargetMode="External"/><Relationship Id="rId5" Type="http://schemas.openxmlformats.org/officeDocument/2006/relationships/hyperlink" Target="http://kk.wikipedia.org/w/index.php?title=%D0%AD%D0%BF%D0%B5%D0%BD%D0%B4%D0%B8%D0%BC%D0%BE&amp;action=edit&amp;redlink=1" TargetMode="External"/><Relationship Id="rId4" Type="http://schemas.openxmlformats.org/officeDocument/2006/relationships/hyperlink" Target="http://kk.wikipedia.org/wiki/%D0%9C%D0%B5%D0%B7%D0%BE%D1%82%D0%B5%D0%BB%D0%B8%D0%B9" TargetMode="Externa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http://kk.wikipedia.org/wiki/%D0%A1%D0%B5%D1%80%D0%BE%D0%BB%D0%BE%D0%B3%D0%B8%D1%8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B7B5C2-BFE0-4220-8E4B-748DE7EB254A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2A611CD9-69B4-4292-8D21-684D2913C0D9}">
      <dgm:prSet phldrT="[Текст]" custT="1"/>
      <dgm:spPr/>
      <dgm:t>
        <a:bodyPr/>
        <a:lstStyle/>
        <a:p>
          <a:r>
            <a:rPr lang="kk-K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1.Эпителийлік ұлпалар; 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5C85BD3-74EA-4B6E-B83F-B16A3EF393CB}" type="parTrans" cxnId="{AB0D2369-1A8A-4DF3-BE48-194420706ECF}">
      <dgm:prSet/>
      <dgm:spPr/>
      <dgm:t>
        <a:bodyPr/>
        <a:lstStyle/>
        <a:p>
          <a:endParaRPr lang="ru-RU"/>
        </a:p>
      </dgm:t>
    </dgm:pt>
    <dgm:pt modelId="{E1F24987-E34B-403C-ADCD-0D507169D084}" type="sibTrans" cxnId="{AB0D2369-1A8A-4DF3-BE48-194420706ECF}">
      <dgm:prSet/>
      <dgm:spPr/>
      <dgm:t>
        <a:bodyPr/>
        <a:lstStyle/>
        <a:p>
          <a:endParaRPr lang="ru-RU"/>
        </a:p>
      </dgm:t>
    </dgm:pt>
    <dgm:pt modelId="{1CBF97B3-5ACE-4E51-9427-376D28EB5F1F}">
      <dgm:prSet phldrT="[Текст]" custT="1"/>
      <dgm:spPr/>
      <dgm:t>
        <a:bodyPr/>
        <a:lstStyle/>
        <a:p>
          <a:r>
            <a:rPr lang="kk-K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2. дәнекер ұлпасы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B73CA79-0787-4196-A2BB-3E6DF1D3A6CD}" type="parTrans" cxnId="{61C7E0FA-4396-4864-88B0-7BF2A5F4E8F8}">
      <dgm:prSet/>
      <dgm:spPr/>
      <dgm:t>
        <a:bodyPr/>
        <a:lstStyle/>
        <a:p>
          <a:endParaRPr lang="ru-RU"/>
        </a:p>
      </dgm:t>
    </dgm:pt>
    <dgm:pt modelId="{4DDF3379-14FB-4268-9FD2-C08D739C40D6}" type="sibTrans" cxnId="{61C7E0FA-4396-4864-88B0-7BF2A5F4E8F8}">
      <dgm:prSet/>
      <dgm:spPr/>
      <dgm:t>
        <a:bodyPr/>
        <a:lstStyle/>
        <a:p>
          <a:endParaRPr lang="ru-RU"/>
        </a:p>
      </dgm:t>
    </dgm:pt>
    <dgm:pt modelId="{AEF90E03-4331-46E9-A905-DBEAAEEC3EAA}">
      <dgm:prSet phldrT="[Текст]" custT="1"/>
      <dgm:spPr/>
      <dgm:t>
        <a:bodyPr/>
        <a:lstStyle/>
        <a:p>
          <a:r>
            <a:rPr lang="kk-K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3. бұлшық ет ұлпалары;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CF3BE33-934B-40BD-931D-A6347307D251}" type="parTrans" cxnId="{870DDD9E-E329-49AC-A0BE-6FEC28AC9327}">
      <dgm:prSet/>
      <dgm:spPr/>
      <dgm:t>
        <a:bodyPr/>
        <a:lstStyle/>
        <a:p>
          <a:endParaRPr lang="ru-RU"/>
        </a:p>
      </dgm:t>
    </dgm:pt>
    <dgm:pt modelId="{E10C1AE3-15CD-440B-8EA5-51C212A74803}" type="sibTrans" cxnId="{870DDD9E-E329-49AC-A0BE-6FEC28AC9327}">
      <dgm:prSet/>
      <dgm:spPr/>
      <dgm:t>
        <a:bodyPr/>
        <a:lstStyle/>
        <a:p>
          <a:endParaRPr lang="ru-RU"/>
        </a:p>
      </dgm:t>
    </dgm:pt>
    <dgm:pt modelId="{568687A4-9702-4C98-B98E-61719C8F06D1}">
      <dgm:prSet custT="1"/>
      <dgm:spPr/>
      <dgm:t>
        <a:bodyPr/>
        <a:lstStyle/>
        <a:p>
          <a:r>
            <a:rPr lang="kk-KZ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4. нерв ұлпасы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208DE65-F994-4673-9EE2-0F4F75BA1CAB}" type="parTrans" cxnId="{6B576E1D-2B82-42E4-A6BF-D07C9BC0CA5D}">
      <dgm:prSet/>
      <dgm:spPr/>
      <dgm:t>
        <a:bodyPr/>
        <a:lstStyle/>
        <a:p>
          <a:endParaRPr lang="ru-RU"/>
        </a:p>
      </dgm:t>
    </dgm:pt>
    <dgm:pt modelId="{8AFA384B-EF12-44BC-941F-358918A65B19}" type="sibTrans" cxnId="{6B576E1D-2B82-42E4-A6BF-D07C9BC0CA5D}">
      <dgm:prSet/>
      <dgm:spPr/>
      <dgm:t>
        <a:bodyPr/>
        <a:lstStyle/>
        <a:p>
          <a:endParaRPr lang="ru-RU"/>
        </a:p>
      </dgm:t>
    </dgm:pt>
    <dgm:pt modelId="{0B63B411-074A-43E0-962B-CBD710D9D205}" type="pres">
      <dgm:prSet presAssocID="{AFB7B5C2-BFE0-4220-8E4B-748DE7EB254A}" presName="compositeShape" presStyleCnt="0">
        <dgm:presLayoutVars>
          <dgm:dir/>
          <dgm:resizeHandles/>
        </dgm:presLayoutVars>
      </dgm:prSet>
      <dgm:spPr/>
    </dgm:pt>
    <dgm:pt modelId="{00FB182E-32A0-4BD4-BDE5-8C1AA4D07404}" type="pres">
      <dgm:prSet presAssocID="{AFB7B5C2-BFE0-4220-8E4B-748DE7EB254A}" presName="pyramid" presStyleLbl="node1" presStyleIdx="0" presStyleCnt="1"/>
      <dgm:spPr/>
    </dgm:pt>
    <dgm:pt modelId="{0B371004-3B94-4E10-97C3-D727683AF9B8}" type="pres">
      <dgm:prSet presAssocID="{AFB7B5C2-BFE0-4220-8E4B-748DE7EB254A}" presName="theList" presStyleCnt="0"/>
      <dgm:spPr/>
    </dgm:pt>
    <dgm:pt modelId="{34DF249A-2514-4AD0-8735-9E7F03D3AB58}" type="pres">
      <dgm:prSet presAssocID="{2A611CD9-69B4-4292-8D21-684D2913C0D9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16D4BF-9EDA-4600-804B-F9B22B943753}" type="pres">
      <dgm:prSet presAssocID="{2A611CD9-69B4-4292-8D21-684D2913C0D9}" presName="aSpace" presStyleCnt="0"/>
      <dgm:spPr/>
    </dgm:pt>
    <dgm:pt modelId="{F9D998A4-C451-4DE8-8781-6AB5EEDA149C}" type="pres">
      <dgm:prSet presAssocID="{1CBF97B3-5ACE-4E51-9427-376D28EB5F1F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8A83E-72C0-4AC3-817D-E85451ED2BA3}" type="pres">
      <dgm:prSet presAssocID="{1CBF97B3-5ACE-4E51-9427-376D28EB5F1F}" presName="aSpace" presStyleCnt="0"/>
      <dgm:spPr/>
    </dgm:pt>
    <dgm:pt modelId="{54601C39-1802-4905-A591-61AD806A0BF6}" type="pres">
      <dgm:prSet presAssocID="{AEF90E03-4331-46E9-A905-DBEAAEEC3EAA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8D12C-AE94-47BC-92DE-66D5D7033F2E}" type="pres">
      <dgm:prSet presAssocID="{AEF90E03-4331-46E9-A905-DBEAAEEC3EAA}" presName="aSpace" presStyleCnt="0"/>
      <dgm:spPr/>
    </dgm:pt>
    <dgm:pt modelId="{2641465D-F51D-4E86-9B66-C63164856128}" type="pres">
      <dgm:prSet presAssocID="{568687A4-9702-4C98-B98E-61719C8F06D1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5A57F5-AFC5-4C41-ACE6-A6B6C5EF8544}" type="pres">
      <dgm:prSet presAssocID="{568687A4-9702-4C98-B98E-61719C8F06D1}" presName="aSpace" presStyleCnt="0"/>
      <dgm:spPr/>
    </dgm:pt>
  </dgm:ptLst>
  <dgm:cxnLst>
    <dgm:cxn modelId="{38CEAD78-9ACB-497D-8D14-240C625A2A96}" type="presOf" srcId="{1CBF97B3-5ACE-4E51-9427-376D28EB5F1F}" destId="{F9D998A4-C451-4DE8-8781-6AB5EEDA149C}" srcOrd="0" destOrd="0" presId="urn:microsoft.com/office/officeart/2005/8/layout/pyramid2"/>
    <dgm:cxn modelId="{2A46D77D-43EF-41E3-B8AC-82ED410A1D7F}" type="presOf" srcId="{AEF90E03-4331-46E9-A905-DBEAAEEC3EAA}" destId="{54601C39-1802-4905-A591-61AD806A0BF6}" srcOrd="0" destOrd="0" presId="urn:microsoft.com/office/officeart/2005/8/layout/pyramid2"/>
    <dgm:cxn modelId="{6B576E1D-2B82-42E4-A6BF-D07C9BC0CA5D}" srcId="{AFB7B5C2-BFE0-4220-8E4B-748DE7EB254A}" destId="{568687A4-9702-4C98-B98E-61719C8F06D1}" srcOrd="3" destOrd="0" parTransId="{6208DE65-F994-4673-9EE2-0F4F75BA1CAB}" sibTransId="{8AFA384B-EF12-44BC-941F-358918A65B19}"/>
    <dgm:cxn modelId="{870DDD9E-E329-49AC-A0BE-6FEC28AC9327}" srcId="{AFB7B5C2-BFE0-4220-8E4B-748DE7EB254A}" destId="{AEF90E03-4331-46E9-A905-DBEAAEEC3EAA}" srcOrd="2" destOrd="0" parTransId="{6CF3BE33-934B-40BD-931D-A6347307D251}" sibTransId="{E10C1AE3-15CD-440B-8EA5-51C212A74803}"/>
    <dgm:cxn modelId="{4BEC6D56-2DAD-4EF5-86B5-0B4EF197394D}" type="presOf" srcId="{AFB7B5C2-BFE0-4220-8E4B-748DE7EB254A}" destId="{0B63B411-074A-43E0-962B-CBD710D9D205}" srcOrd="0" destOrd="0" presId="urn:microsoft.com/office/officeart/2005/8/layout/pyramid2"/>
    <dgm:cxn modelId="{40F42084-D8F8-4FFD-93C8-F4A7029D4182}" type="presOf" srcId="{2A611CD9-69B4-4292-8D21-684D2913C0D9}" destId="{34DF249A-2514-4AD0-8735-9E7F03D3AB58}" srcOrd="0" destOrd="0" presId="urn:microsoft.com/office/officeart/2005/8/layout/pyramid2"/>
    <dgm:cxn modelId="{3F12ADA2-F6DC-4896-95E6-5A2EEB130875}" type="presOf" srcId="{568687A4-9702-4C98-B98E-61719C8F06D1}" destId="{2641465D-F51D-4E86-9B66-C63164856128}" srcOrd="0" destOrd="0" presId="urn:microsoft.com/office/officeart/2005/8/layout/pyramid2"/>
    <dgm:cxn modelId="{61C7E0FA-4396-4864-88B0-7BF2A5F4E8F8}" srcId="{AFB7B5C2-BFE0-4220-8E4B-748DE7EB254A}" destId="{1CBF97B3-5ACE-4E51-9427-376D28EB5F1F}" srcOrd="1" destOrd="0" parTransId="{FB73CA79-0787-4196-A2BB-3E6DF1D3A6CD}" sibTransId="{4DDF3379-14FB-4268-9FD2-C08D739C40D6}"/>
    <dgm:cxn modelId="{AB0D2369-1A8A-4DF3-BE48-194420706ECF}" srcId="{AFB7B5C2-BFE0-4220-8E4B-748DE7EB254A}" destId="{2A611CD9-69B4-4292-8D21-684D2913C0D9}" srcOrd="0" destOrd="0" parTransId="{C5C85BD3-74EA-4B6E-B83F-B16A3EF393CB}" sibTransId="{E1F24987-E34B-403C-ADCD-0D507169D084}"/>
    <dgm:cxn modelId="{D74C3EA2-386B-4FEA-8002-4CD140C49F77}" type="presParOf" srcId="{0B63B411-074A-43E0-962B-CBD710D9D205}" destId="{00FB182E-32A0-4BD4-BDE5-8C1AA4D07404}" srcOrd="0" destOrd="0" presId="urn:microsoft.com/office/officeart/2005/8/layout/pyramid2"/>
    <dgm:cxn modelId="{EDC42C0D-C0A4-45AF-956B-B58D32DB5E59}" type="presParOf" srcId="{0B63B411-074A-43E0-962B-CBD710D9D205}" destId="{0B371004-3B94-4E10-97C3-D727683AF9B8}" srcOrd="1" destOrd="0" presId="urn:microsoft.com/office/officeart/2005/8/layout/pyramid2"/>
    <dgm:cxn modelId="{5D323813-88D5-4BF3-B05B-EEB90BB177D4}" type="presParOf" srcId="{0B371004-3B94-4E10-97C3-D727683AF9B8}" destId="{34DF249A-2514-4AD0-8735-9E7F03D3AB58}" srcOrd="0" destOrd="0" presId="urn:microsoft.com/office/officeart/2005/8/layout/pyramid2"/>
    <dgm:cxn modelId="{50F1A1F3-3F80-45F7-BB6A-9A031E64CA67}" type="presParOf" srcId="{0B371004-3B94-4E10-97C3-D727683AF9B8}" destId="{1316D4BF-9EDA-4600-804B-F9B22B943753}" srcOrd="1" destOrd="0" presId="urn:microsoft.com/office/officeart/2005/8/layout/pyramid2"/>
    <dgm:cxn modelId="{DE6C0A92-AEA3-418C-B01A-1EE31A930CE4}" type="presParOf" srcId="{0B371004-3B94-4E10-97C3-D727683AF9B8}" destId="{F9D998A4-C451-4DE8-8781-6AB5EEDA149C}" srcOrd="2" destOrd="0" presId="urn:microsoft.com/office/officeart/2005/8/layout/pyramid2"/>
    <dgm:cxn modelId="{5C953033-63B3-4D2D-92C5-C9C72DC57815}" type="presParOf" srcId="{0B371004-3B94-4E10-97C3-D727683AF9B8}" destId="{BFA8A83E-72C0-4AC3-817D-E85451ED2BA3}" srcOrd="3" destOrd="0" presId="urn:microsoft.com/office/officeart/2005/8/layout/pyramid2"/>
    <dgm:cxn modelId="{76BBF418-8BB8-4C2D-832E-482D99C4761E}" type="presParOf" srcId="{0B371004-3B94-4E10-97C3-D727683AF9B8}" destId="{54601C39-1802-4905-A591-61AD806A0BF6}" srcOrd="4" destOrd="0" presId="urn:microsoft.com/office/officeart/2005/8/layout/pyramid2"/>
    <dgm:cxn modelId="{5BD1BE67-9239-4D9C-9FE9-4665B2FE0C0C}" type="presParOf" srcId="{0B371004-3B94-4E10-97C3-D727683AF9B8}" destId="{5318D12C-AE94-47BC-92DE-66D5D7033F2E}" srcOrd="5" destOrd="0" presId="urn:microsoft.com/office/officeart/2005/8/layout/pyramid2"/>
    <dgm:cxn modelId="{56FE32E4-B488-4CF5-AFC0-EF9379A54E92}" type="presParOf" srcId="{0B371004-3B94-4E10-97C3-D727683AF9B8}" destId="{2641465D-F51D-4E86-9B66-C63164856128}" srcOrd="6" destOrd="0" presId="urn:microsoft.com/office/officeart/2005/8/layout/pyramid2"/>
    <dgm:cxn modelId="{E9DC746F-07DD-4BF4-A200-E4E899F8118E}" type="presParOf" srcId="{0B371004-3B94-4E10-97C3-D727683AF9B8}" destId="{E25A57F5-AFC5-4C41-ACE6-A6B6C5EF8544}" srcOrd="7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012C9B-EF2F-459D-9DED-52396369A614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0129F8-09B6-46C5-811F-FFD3BC25D390}">
      <dgm:prSet phldrT="[Текст]" custT="1"/>
      <dgm:spPr/>
      <dgm:t>
        <a:bodyPr/>
        <a:lstStyle/>
        <a:p>
          <a:r>
            <a:rPr lang="kk-KZ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1. Жалпы маңызы бар ұлпалар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1D10C86-8E77-48C0-B48C-3D8E7D3D8E15}" type="parTrans" cxnId="{A94A590C-AD2F-4A2C-972B-7B76ABD73CA3}">
      <dgm:prSet/>
      <dgm:spPr/>
      <dgm:t>
        <a:bodyPr/>
        <a:lstStyle/>
        <a:p>
          <a:endParaRPr lang="ru-RU"/>
        </a:p>
      </dgm:t>
    </dgm:pt>
    <dgm:pt modelId="{42349B43-C7CF-4273-9417-835BD431FFF0}" type="sibTrans" cxnId="{A94A590C-AD2F-4A2C-972B-7B76ABD73CA3}">
      <dgm:prSet/>
      <dgm:spPr/>
      <dgm:t>
        <a:bodyPr/>
        <a:lstStyle/>
        <a:p>
          <a:endParaRPr lang="ru-RU"/>
        </a:p>
      </dgm:t>
    </dgm:pt>
    <dgm:pt modelId="{5FD4F1E2-3161-4A55-B306-FB656B8FB1B9}">
      <dgm:prSet phldrT="[Текст]" custT="1"/>
      <dgm:spPr/>
      <dgm:t>
        <a:bodyPr/>
        <a:lstStyle/>
        <a:p>
          <a:r>
            <a:rPr lang="kk-KZ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2. Мамандалған ұлпалар 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F270095-CB65-4C0C-B84F-2CE2F37F4406}" type="parTrans" cxnId="{92794F14-85BA-4A93-A327-B9EE04A72607}">
      <dgm:prSet/>
      <dgm:spPr/>
      <dgm:t>
        <a:bodyPr/>
        <a:lstStyle/>
        <a:p>
          <a:endParaRPr lang="ru-RU"/>
        </a:p>
      </dgm:t>
    </dgm:pt>
    <dgm:pt modelId="{29C59102-F2D9-46D4-87A0-D9D7785DD55A}" type="sibTrans" cxnId="{92794F14-85BA-4A93-A327-B9EE04A72607}">
      <dgm:prSet/>
      <dgm:spPr/>
      <dgm:t>
        <a:bodyPr/>
        <a:lstStyle/>
        <a:p>
          <a:endParaRPr lang="ru-RU"/>
        </a:p>
      </dgm:t>
    </dgm:pt>
    <dgm:pt modelId="{05B5F61F-43C8-4AA7-B36C-632DA471AEFE}" type="pres">
      <dgm:prSet presAssocID="{18012C9B-EF2F-459D-9DED-52396369A614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9577F2-8FB1-4E5F-9486-CB07238FB7B3}" type="pres">
      <dgm:prSet presAssocID="{18012C9B-EF2F-459D-9DED-52396369A614}" presName="ribbon" presStyleLbl="node1" presStyleIdx="0" presStyleCnt="1"/>
      <dgm:spPr/>
    </dgm:pt>
    <dgm:pt modelId="{07DCA468-38C6-439B-BD63-8423B2E4AEA1}" type="pres">
      <dgm:prSet presAssocID="{18012C9B-EF2F-459D-9DED-52396369A614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F146B8-B32F-4669-96FE-0A920E379707}" type="pres">
      <dgm:prSet presAssocID="{18012C9B-EF2F-459D-9DED-52396369A614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C76411-7C38-4910-A90D-61D6F9AB72DC}" type="presOf" srcId="{18012C9B-EF2F-459D-9DED-52396369A614}" destId="{05B5F61F-43C8-4AA7-B36C-632DA471AEFE}" srcOrd="0" destOrd="0" presId="urn:microsoft.com/office/officeart/2005/8/layout/arrow6"/>
    <dgm:cxn modelId="{FCE54A50-DD3A-4669-BED1-2E8CFA187DE3}" type="presOf" srcId="{5FD4F1E2-3161-4A55-B306-FB656B8FB1B9}" destId="{85F146B8-B32F-4669-96FE-0A920E379707}" srcOrd="0" destOrd="0" presId="urn:microsoft.com/office/officeart/2005/8/layout/arrow6"/>
    <dgm:cxn modelId="{92794F14-85BA-4A93-A327-B9EE04A72607}" srcId="{18012C9B-EF2F-459D-9DED-52396369A614}" destId="{5FD4F1E2-3161-4A55-B306-FB656B8FB1B9}" srcOrd="1" destOrd="0" parTransId="{FF270095-CB65-4C0C-B84F-2CE2F37F4406}" sibTransId="{29C59102-F2D9-46D4-87A0-D9D7785DD55A}"/>
    <dgm:cxn modelId="{26D4C481-8B06-4CE5-967B-9C3C9C0EE2B4}" type="presOf" srcId="{AB0129F8-09B6-46C5-811F-FFD3BC25D390}" destId="{07DCA468-38C6-439B-BD63-8423B2E4AEA1}" srcOrd="0" destOrd="0" presId="urn:microsoft.com/office/officeart/2005/8/layout/arrow6"/>
    <dgm:cxn modelId="{A94A590C-AD2F-4A2C-972B-7B76ABD73CA3}" srcId="{18012C9B-EF2F-459D-9DED-52396369A614}" destId="{AB0129F8-09B6-46C5-811F-FFD3BC25D390}" srcOrd="0" destOrd="0" parTransId="{61D10C86-8E77-48C0-B48C-3D8E7D3D8E15}" sibTransId="{42349B43-C7CF-4273-9417-835BD431FFF0}"/>
    <dgm:cxn modelId="{155776F7-9499-46F7-8EB0-1977FEE5859C}" type="presParOf" srcId="{05B5F61F-43C8-4AA7-B36C-632DA471AEFE}" destId="{159577F2-8FB1-4E5F-9486-CB07238FB7B3}" srcOrd="0" destOrd="0" presId="urn:microsoft.com/office/officeart/2005/8/layout/arrow6"/>
    <dgm:cxn modelId="{46637CD6-5EC4-43C1-BF4A-E13AC2147F5A}" type="presParOf" srcId="{05B5F61F-43C8-4AA7-B36C-632DA471AEFE}" destId="{07DCA468-38C6-439B-BD63-8423B2E4AEA1}" srcOrd="1" destOrd="0" presId="urn:microsoft.com/office/officeart/2005/8/layout/arrow6"/>
    <dgm:cxn modelId="{87AFDA93-35BC-435D-BDE3-68C8DB2DB8B9}" type="presParOf" srcId="{05B5F61F-43C8-4AA7-B36C-632DA471AEFE}" destId="{85F146B8-B32F-4669-96FE-0A920E379707}" srcOrd="2" destOrd="0" presId="urn:microsoft.com/office/officeart/2005/8/layout/arrow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93D8FD-F942-4810-A9D4-E3CF750CBB9D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4A5EB2-A339-4D3E-98E9-8B21727498F2}">
      <dgm:prSet/>
      <dgm:spPr/>
      <dgm:t>
        <a:bodyPr/>
        <a:lstStyle/>
        <a:p>
          <a:r>
            <a:rPr lang="ru-RU" smtClean="0">
              <a:hlinkClick xmlns:r="http://schemas.openxmlformats.org/officeDocument/2006/relationships" r:id="rId1" tooltip="Эктодерма"/>
            </a:rPr>
            <a:t>Эктодермадан</a:t>
          </a:r>
          <a:r>
            <a:rPr lang="ru-RU" smtClean="0"/>
            <a:t> пайда болатын эпидермалық эпителий (жабындылық эпителий, тері бездері, ауыз қуысының эпителийі, сілекей бездері);</a:t>
          </a:r>
          <a:endParaRPr lang="ru-RU"/>
        </a:p>
      </dgm:t>
    </dgm:pt>
    <dgm:pt modelId="{D529D0E4-BA3A-447F-A8FC-0C875455FB2A}" type="parTrans" cxnId="{6BE810F5-43C2-4C87-B4C0-C47E81FABE94}">
      <dgm:prSet/>
      <dgm:spPr/>
      <dgm:t>
        <a:bodyPr/>
        <a:lstStyle/>
        <a:p>
          <a:endParaRPr lang="ru-RU"/>
        </a:p>
      </dgm:t>
    </dgm:pt>
    <dgm:pt modelId="{5A7F7687-A0B8-43CC-BA43-EAE8DBEC795E}" type="sibTrans" cxnId="{6BE810F5-43C2-4C87-B4C0-C47E81FABE94}">
      <dgm:prSet/>
      <dgm:spPr/>
      <dgm:t>
        <a:bodyPr/>
        <a:lstStyle/>
        <a:p>
          <a:endParaRPr lang="ru-RU"/>
        </a:p>
      </dgm:t>
    </dgm:pt>
    <dgm:pt modelId="{025CCF53-3BA6-492B-B092-7DA16F78F3C9}">
      <dgm:prSet/>
      <dgm:spPr/>
      <dgm:t>
        <a:bodyPr/>
        <a:lstStyle/>
        <a:p>
          <a:r>
            <a:rPr lang="ru-RU" smtClean="0">
              <a:hlinkClick xmlns:r="http://schemas.openxmlformats.org/officeDocument/2006/relationships" r:id="rId2" tooltip="Энтодерма (мұндай бет жоқ)"/>
            </a:rPr>
            <a:t>Энтодермадан</a:t>
          </a:r>
          <a:r>
            <a:rPr lang="ru-RU" smtClean="0"/>
            <a:t> пайда болатын энтодермалық эпителий (ішектің, бауырдың, ұйқы безінің эпителийлері);</a:t>
          </a:r>
          <a:endParaRPr lang="ru-RU"/>
        </a:p>
      </dgm:t>
    </dgm:pt>
    <dgm:pt modelId="{4B97F8B9-42B2-4D57-9CF7-87458A90A486}" type="parTrans" cxnId="{7708C7C7-4544-4468-BFD0-86EDD31C86BA}">
      <dgm:prSet/>
      <dgm:spPr/>
      <dgm:t>
        <a:bodyPr/>
        <a:lstStyle/>
        <a:p>
          <a:endParaRPr lang="ru-RU"/>
        </a:p>
      </dgm:t>
    </dgm:pt>
    <dgm:pt modelId="{A431E75A-04D4-4959-81FD-E7D6C707FA84}" type="sibTrans" cxnId="{7708C7C7-4544-4468-BFD0-86EDD31C86BA}">
      <dgm:prSet/>
      <dgm:spPr/>
      <dgm:t>
        <a:bodyPr/>
        <a:lstStyle/>
        <a:p>
          <a:endParaRPr lang="ru-RU"/>
        </a:p>
      </dgm:t>
    </dgm:pt>
    <dgm:pt modelId="{813779E2-DA78-460D-835B-77C13EED1E4A}">
      <dgm:prSet/>
      <dgm:spPr/>
      <dgm:t>
        <a:bodyPr/>
        <a:lstStyle/>
        <a:p>
          <a:r>
            <a:rPr lang="ru-RU" smtClean="0"/>
            <a:t>Мезодермадан пайда болатын </a:t>
          </a:r>
          <a:r>
            <a:rPr lang="ru-RU" smtClean="0">
              <a:hlinkClick xmlns:r="http://schemas.openxmlformats.org/officeDocument/2006/relationships" r:id="rId3" tooltip="Цело-нефродерма (мұндай бет жоқ)"/>
            </a:rPr>
            <a:t>цело-нефродермалық</a:t>
          </a:r>
          <a:r>
            <a:rPr lang="ru-RU" smtClean="0"/>
            <a:t> эпителий (жыныс бездерінің, бүйректің, эпителий мен </a:t>
          </a:r>
          <a:r>
            <a:rPr lang="ru-RU" smtClean="0">
              <a:hlinkClick xmlns:r="http://schemas.openxmlformats.org/officeDocument/2006/relationships" r:id="rId4" tooltip="Мезотелий"/>
            </a:rPr>
            <a:t>мезотелий</a:t>
          </a:r>
          <a:r>
            <a:rPr lang="ru-RU" smtClean="0"/>
            <a:t>);</a:t>
          </a:r>
          <a:endParaRPr lang="ru-RU"/>
        </a:p>
      </dgm:t>
    </dgm:pt>
    <dgm:pt modelId="{1932CF46-9A00-49B1-BDD3-EDE89CCFA107}" type="parTrans" cxnId="{ACB197F6-B033-4A95-9C21-5FBC6E105106}">
      <dgm:prSet/>
      <dgm:spPr/>
      <dgm:t>
        <a:bodyPr/>
        <a:lstStyle/>
        <a:p>
          <a:endParaRPr lang="ru-RU"/>
        </a:p>
      </dgm:t>
    </dgm:pt>
    <dgm:pt modelId="{C7553442-7520-4508-9E1F-3CB69C65A68D}" type="sibTrans" cxnId="{ACB197F6-B033-4A95-9C21-5FBC6E105106}">
      <dgm:prSet/>
      <dgm:spPr/>
      <dgm:t>
        <a:bodyPr/>
        <a:lstStyle/>
        <a:p>
          <a:endParaRPr lang="ru-RU"/>
        </a:p>
      </dgm:t>
    </dgm:pt>
    <dgm:pt modelId="{F4097FC3-0CCB-4DD6-B457-D0FE02D9F088}">
      <dgm:prSet/>
      <dgm:spPr/>
      <dgm:t>
        <a:bodyPr/>
        <a:lstStyle/>
        <a:p>
          <a:r>
            <a:rPr lang="ru-RU" smtClean="0"/>
            <a:t>Нерв түтігінің бастамасынан дамитын эпендимо-глиялық эпителий (</a:t>
          </a:r>
          <a:r>
            <a:rPr lang="ru-RU" smtClean="0">
              <a:hlinkClick xmlns:r="http://schemas.openxmlformats.org/officeDocument/2006/relationships" r:id="rId5" tooltip="Эпендимо (мұндай бет жоқ)"/>
            </a:rPr>
            <a:t>эпендимо</a:t>
          </a:r>
          <a:r>
            <a:rPr lang="ru-RU" smtClean="0"/>
            <a:t>);</a:t>
          </a:r>
          <a:endParaRPr lang="ru-RU"/>
        </a:p>
      </dgm:t>
    </dgm:pt>
    <dgm:pt modelId="{9A2DDA54-62F2-46A3-96D9-352A0624433D}" type="parTrans" cxnId="{C2BD38E8-B858-4954-9C1B-859E5A84362D}">
      <dgm:prSet/>
      <dgm:spPr/>
      <dgm:t>
        <a:bodyPr/>
        <a:lstStyle/>
        <a:p>
          <a:endParaRPr lang="ru-RU"/>
        </a:p>
      </dgm:t>
    </dgm:pt>
    <dgm:pt modelId="{700BB410-E0EF-452B-9335-F212C05B0412}" type="sibTrans" cxnId="{C2BD38E8-B858-4954-9C1B-859E5A84362D}">
      <dgm:prSet/>
      <dgm:spPr/>
      <dgm:t>
        <a:bodyPr/>
        <a:lstStyle/>
        <a:p>
          <a:endParaRPr lang="ru-RU"/>
        </a:p>
      </dgm:t>
    </dgm:pt>
    <dgm:pt modelId="{4BE1BB03-5B8E-4C32-AD5B-E854A744BF31}">
      <dgm:prSet/>
      <dgm:spPr/>
      <dgm:t>
        <a:bodyPr/>
        <a:lstStyle/>
        <a:p>
          <a:r>
            <a:rPr lang="ru-RU" smtClean="0"/>
            <a:t>Мезенхимадан тұзілетін эндотелий. Эпителийдің соңғы екі түрінің зерттеушілердің көпшілігі эпителийлер қтарына жатқызбайды. Жүлын каналы мен ми карыншаларының астары-эпендиманы-нерв ұлпасына, ал кан тамырларының астары-эндотелийді дәнекер ұлпасына жатқызуды орынды деп санайды.</a:t>
          </a:r>
          <a:endParaRPr lang="ru-RU"/>
        </a:p>
      </dgm:t>
    </dgm:pt>
    <dgm:pt modelId="{CA46E220-1C9D-4E80-A209-EED03D0D8A85}" type="parTrans" cxnId="{BD695760-B482-49D9-890E-575E870F4D48}">
      <dgm:prSet/>
      <dgm:spPr/>
      <dgm:t>
        <a:bodyPr/>
        <a:lstStyle/>
        <a:p>
          <a:endParaRPr lang="ru-RU"/>
        </a:p>
      </dgm:t>
    </dgm:pt>
    <dgm:pt modelId="{1D75C724-929A-4CFB-A3F7-9628D50028F5}" type="sibTrans" cxnId="{BD695760-B482-49D9-890E-575E870F4D48}">
      <dgm:prSet/>
      <dgm:spPr/>
      <dgm:t>
        <a:bodyPr/>
        <a:lstStyle/>
        <a:p>
          <a:endParaRPr lang="ru-RU"/>
        </a:p>
      </dgm:t>
    </dgm:pt>
    <dgm:pt modelId="{4FC8B09A-561A-4B9A-9170-EF52830D6D2E}" type="pres">
      <dgm:prSet presAssocID="{F793D8FD-F942-4810-A9D4-E3CF750CBB9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9ED500-20A4-4C45-B8B9-11E717DBAEF9}" type="pres">
      <dgm:prSet presAssocID="{4BE1BB03-5B8E-4C32-AD5B-E854A744BF31}" presName="boxAndChildren" presStyleCnt="0"/>
      <dgm:spPr/>
    </dgm:pt>
    <dgm:pt modelId="{02527543-6C23-4A1E-8168-8E21F312653D}" type="pres">
      <dgm:prSet presAssocID="{4BE1BB03-5B8E-4C32-AD5B-E854A744BF31}" presName="parentTextBox" presStyleLbl="node1" presStyleIdx="0" presStyleCnt="5"/>
      <dgm:spPr/>
      <dgm:t>
        <a:bodyPr/>
        <a:lstStyle/>
        <a:p>
          <a:endParaRPr lang="ru-RU"/>
        </a:p>
      </dgm:t>
    </dgm:pt>
    <dgm:pt modelId="{1D82C889-ACBC-4A97-B83A-8FD180C5165D}" type="pres">
      <dgm:prSet presAssocID="{700BB410-E0EF-452B-9335-F212C05B0412}" presName="sp" presStyleCnt="0"/>
      <dgm:spPr/>
    </dgm:pt>
    <dgm:pt modelId="{81434725-F538-4496-83A9-5903C0153FFD}" type="pres">
      <dgm:prSet presAssocID="{F4097FC3-0CCB-4DD6-B457-D0FE02D9F088}" presName="arrowAndChildren" presStyleCnt="0"/>
      <dgm:spPr/>
    </dgm:pt>
    <dgm:pt modelId="{6844F852-1148-499E-843C-2AA55C66D00F}" type="pres">
      <dgm:prSet presAssocID="{F4097FC3-0CCB-4DD6-B457-D0FE02D9F088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ACE7D6B4-B620-4891-85E9-83531E616DBD}" type="pres">
      <dgm:prSet presAssocID="{C7553442-7520-4508-9E1F-3CB69C65A68D}" presName="sp" presStyleCnt="0"/>
      <dgm:spPr/>
    </dgm:pt>
    <dgm:pt modelId="{6D98F4DB-78F4-42FB-903C-529CABA7E376}" type="pres">
      <dgm:prSet presAssocID="{813779E2-DA78-460D-835B-77C13EED1E4A}" presName="arrowAndChildren" presStyleCnt="0"/>
      <dgm:spPr/>
    </dgm:pt>
    <dgm:pt modelId="{1180D522-F62E-4574-917C-7CC5A1DFF739}" type="pres">
      <dgm:prSet presAssocID="{813779E2-DA78-460D-835B-77C13EED1E4A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6B8B9513-EA57-4484-846C-A675FCDEEDC4}" type="pres">
      <dgm:prSet presAssocID="{A431E75A-04D4-4959-81FD-E7D6C707FA84}" presName="sp" presStyleCnt="0"/>
      <dgm:spPr/>
    </dgm:pt>
    <dgm:pt modelId="{0C2A6420-CAF3-4A64-BDAB-AC10922F29FD}" type="pres">
      <dgm:prSet presAssocID="{025CCF53-3BA6-492B-B092-7DA16F78F3C9}" presName="arrowAndChildren" presStyleCnt="0"/>
      <dgm:spPr/>
    </dgm:pt>
    <dgm:pt modelId="{BEA0B53A-0A36-4517-BA7E-8EE32A174B05}" type="pres">
      <dgm:prSet presAssocID="{025CCF53-3BA6-492B-B092-7DA16F78F3C9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6C7688C9-04E2-43E5-904F-797A31DD8E39}" type="pres">
      <dgm:prSet presAssocID="{5A7F7687-A0B8-43CC-BA43-EAE8DBEC795E}" presName="sp" presStyleCnt="0"/>
      <dgm:spPr/>
    </dgm:pt>
    <dgm:pt modelId="{4643F58E-B05F-4AFE-BE12-FDB08BEEABA4}" type="pres">
      <dgm:prSet presAssocID="{3F4A5EB2-A339-4D3E-98E9-8B21727498F2}" presName="arrowAndChildren" presStyleCnt="0"/>
      <dgm:spPr/>
    </dgm:pt>
    <dgm:pt modelId="{56CCA373-FF5D-4FE1-B05B-03F60164D37A}" type="pres">
      <dgm:prSet presAssocID="{3F4A5EB2-A339-4D3E-98E9-8B21727498F2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21A31414-788F-4C39-9E61-774037E32FCE}" type="presOf" srcId="{3F4A5EB2-A339-4D3E-98E9-8B21727498F2}" destId="{56CCA373-FF5D-4FE1-B05B-03F60164D37A}" srcOrd="0" destOrd="0" presId="urn:microsoft.com/office/officeart/2005/8/layout/process4"/>
    <dgm:cxn modelId="{C2BD38E8-B858-4954-9C1B-859E5A84362D}" srcId="{F793D8FD-F942-4810-A9D4-E3CF750CBB9D}" destId="{F4097FC3-0CCB-4DD6-B457-D0FE02D9F088}" srcOrd="3" destOrd="0" parTransId="{9A2DDA54-62F2-46A3-96D9-352A0624433D}" sibTransId="{700BB410-E0EF-452B-9335-F212C05B0412}"/>
    <dgm:cxn modelId="{54B70D32-07D8-442E-8CF5-A9E245AF9ECB}" type="presOf" srcId="{F793D8FD-F942-4810-A9D4-E3CF750CBB9D}" destId="{4FC8B09A-561A-4B9A-9170-EF52830D6D2E}" srcOrd="0" destOrd="0" presId="urn:microsoft.com/office/officeart/2005/8/layout/process4"/>
    <dgm:cxn modelId="{6BE810F5-43C2-4C87-B4C0-C47E81FABE94}" srcId="{F793D8FD-F942-4810-A9D4-E3CF750CBB9D}" destId="{3F4A5EB2-A339-4D3E-98E9-8B21727498F2}" srcOrd="0" destOrd="0" parTransId="{D529D0E4-BA3A-447F-A8FC-0C875455FB2A}" sibTransId="{5A7F7687-A0B8-43CC-BA43-EAE8DBEC795E}"/>
    <dgm:cxn modelId="{A5CD5957-26C7-4DAA-8CF7-0837D81C4D2C}" type="presOf" srcId="{4BE1BB03-5B8E-4C32-AD5B-E854A744BF31}" destId="{02527543-6C23-4A1E-8168-8E21F312653D}" srcOrd="0" destOrd="0" presId="urn:microsoft.com/office/officeart/2005/8/layout/process4"/>
    <dgm:cxn modelId="{86F11F6C-191E-4541-98EC-390BB624B48B}" type="presOf" srcId="{F4097FC3-0CCB-4DD6-B457-D0FE02D9F088}" destId="{6844F852-1148-499E-843C-2AA55C66D00F}" srcOrd="0" destOrd="0" presId="urn:microsoft.com/office/officeart/2005/8/layout/process4"/>
    <dgm:cxn modelId="{7EF0FB6E-76A2-42AA-9DCF-20EECE60B4C2}" type="presOf" srcId="{025CCF53-3BA6-492B-B092-7DA16F78F3C9}" destId="{BEA0B53A-0A36-4517-BA7E-8EE32A174B05}" srcOrd="0" destOrd="0" presId="urn:microsoft.com/office/officeart/2005/8/layout/process4"/>
    <dgm:cxn modelId="{2A0DB08B-7D18-4447-AEAA-8492168516E1}" type="presOf" srcId="{813779E2-DA78-460D-835B-77C13EED1E4A}" destId="{1180D522-F62E-4574-917C-7CC5A1DFF739}" srcOrd="0" destOrd="0" presId="urn:microsoft.com/office/officeart/2005/8/layout/process4"/>
    <dgm:cxn modelId="{7708C7C7-4544-4468-BFD0-86EDD31C86BA}" srcId="{F793D8FD-F942-4810-A9D4-E3CF750CBB9D}" destId="{025CCF53-3BA6-492B-B092-7DA16F78F3C9}" srcOrd="1" destOrd="0" parTransId="{4B97F8B9-42B2-4D57-9CF7-87458A90A486}" sibTransId="{A431E75A-04D4-4959-81FD-E7D6C707FA84}"/>
    <dgm:cxn modelId="{BD695760-B482-49D9-890E-575E870F4D48}" srcId="{F793D8FD-F942-4810-A9D4-E3CF750CBB9D}" destId="{4BE1BB03-5B8E-4C32-AD5B-E854A744BF31}" srcOrd="4" destOrd="0" parTransId="{CA46E220-1C9D-4E80-A209-EED03D0D8A85}" sibTransId="{1D75C724-929A-4CFB-A3F7-9628D50028F5}"/>
    <dgm:cxn modelId="{ACB197F6-B033-4A95-9C21-5FBC6E105106}" srcId="{F793D8FD-F942-4810-A9D4-E3CF750CBB9D}" destId="{813779E2-DA78-460D-835B-77C13EED1E4A}" srcOrd="2" destOrd="0" parTransId="{1932CF46-9A00-49B1-BDD3-EDE89CCFA107}" sibTransId="{C7553442-7520-4508-9E1F-3CB69C65A68D}"/>
    <dgm:cxn modelId="{756A4D3D-E0FF-4BFC-9C59-E80D92A312F9}" type="presParOf" srcId="{4FC8B09A-561A-4B9A-9170-EF52830D6D2E}" destId="{769ED500-20A4-4C45-B8B9-11E717DBAEF9}" srcOrd="0" destOrd="0" presId="urn:microsoft.com/office/officeart/2005/8/layout/process4"/>
    <dgm:cxn modelId="{8C7DBD9D-A43E-4EAD-8AFB-8A67322DD93B}" type="presParOf" srcId="{769ED500-20A4-4C45-B8B9-11E717DBAEF9}" destId="{02527543-6C23-4A1E-8168-8E21F312653D}" srcOrd="0" destOrd="0" presId="urn:microsoft.com/office/officeart/2005/8/layout/process4"/>
    <dgm:cxn modelId="{D80EB2B9-7D66-498E-8BE4-9E199CC5A678}" type="presParOf" srcId="{4FC8B09A-561A-4B9A-9170-EF52830D6D2E}" destId="{1D82C889-ACBC-4A97-B83A-8FD180C5165D}" srcOrd="1" destOrd="0" presId="urn:microsoft.com/office/officeart/2005/8/layout/process4"/>
    <dgm:cxn modelId="{843F2FC2-BF41-475F-98FB-661CB18FB8FD}" type="presParOf" srcId="{4FC8B09A-561A-4B9A-9170-EF52830D6D2E}" destId="{81434725-F538-4496-83A9-5903C0153FFD}" srcOrd="2" destOrd="0" presId="urn:microsoft.com/office/officeart/2005/8/layout/process4"/>
    <dgm:cxn modelId="{FBA7B0BF-0CDC-4018-A62B-DC528DC04A15}" type="presParOf" srcId="{81434725-F538-4496-83A9-5903C0153FFD}" destId="{6844F852-1148-499E-843C-2AA55C66D00F}" srcOrd="0" destOrd="0" presId="urn:microsoft.com/office/officeart/2005/8/layout/process4"/>
    <dgm:cxn modelId="{5D65B43D-7B8E-4E3D-8830-AF6CA016B699}" type="presParOf" srcId="{4FC8B09A-561A-4B9A-9170-EF52830D6D2E}" destId="{ACE7D6B4-B620-4891-85E9-83531E616DBD}" srcOrd="3" destOrd="0" presId="urn:microsoft.com/office/officeart/2005/8/layout/process4"/>
    <dgm:cxn modelId="{E2273AE2-23DC-4D8D-BB1D-C88221F5FA3A}" type="presParOf" srcId="{4FC8B09A-561A-4B9A-9170-EF52830D6D2E}" destId="{6D98F4DB-78F4-42FB-903C-529CABA7E376}" srcOrd="4" destOrd="0" presId="urn:microsoft.com/office/officeart/2005/8/layout/process4"/>
    <dgm:cxn modelId="{DC60D4E1-004D-42C9-9BC8-3FB33A851B81}" type="presParOf" srcId="{6D98F4DB-78F4-42FB-903C-529CABA7E376}" destId="{1180D522-F62E-4574-917C-7CC5A1DFF739}" srcOrd="0" destOrd="0" presId="urn:microsoft.com/office/officeart/2005/8/layout/process4"/>
    <dgm:cxn modelId="{E4C93A98-F2B8-4408-AB00-0ACC10CE9399}" type="presParOf" srcId="{4FC8B09A-561A-4B9A-9170-EF52830D6D2E}" destId="{6B8B9513-EA57-4484-846C-A675FCDEEDC4}" srcOrd="5" destOrd="0" presId="urn:microsoft.com/office/officeart/2005/8/layout/process4"/>
    <dgm:cxn modelId="{B03F2EC3-8751-4F24-B9B7-DE8710853773}" type="presParOf" srcId="{4FC8B09A-561A-4B9A-9170-EF52830D6D2E}" destId="{0C2A6420-CAF3-4A64-BDAB-AC10922F29FD}" srcOrd="6" destOrd="0" presId="urn:microsoft.com/office/officeart/2005/8/layout/process4"/>
    <dgm:cxn modelId="{7AA99ABE-DEE9-4679-8BE4-20D72F122E34}" type="presParOf" srcId="{0C2A6420-CAF3-4A64-BDAB-AC10922F29FD}" destId="{BEA0B53A-0A36-4517-BA7E-8EE32A174B05}" srcOrd="0" destOrd="0" presId="urn:microsoft.com/office/officeart/2005/8/layout/process4"/>
    <dgm:cxn modelId="{E808E81F-F3BA-4480-9F72-E35FC358F2F9}" type="presParOf" srcId="{4FC8B09A-561A-4B9A-9170-EF52830D6D2E}" destId="{6C7688C9-04E2-43E5-904F-797A31DD8E39}" srcOrd="7" destOrd="0" presId="urn:microsoft.com/office/officeart/2005/8/layout/process4"/>
    <dgm:cxn modelId="{59FF6571-58DB-406B-A99C-79F805BBE4F7}" type="presParOf" srcId="{4FC8B09A-561A-4B9A-9170-EF52830D6D2E}" destId="{4643F58E-B05F-4AFE-BE12-FDB08BEEABA4}" srcOrd="8" destOrd="0" presId="urn:microsoft.com/office/officeart/2005/8/layout/process4"/>
    <dgm:cxn modelId="{AF30C1CA-A614-4581-8144-2F9EF42934B1}" type="presParOf" srcId="{4643F58E-B05F-4AFE-BE12-FDB08BEEABA4}" destId="{56CCA373-FF5D-4FE1-B05B-03F60164D37A}" srcOrd="0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E6AA3B-D8B9-47D4-9E5F-FB30D832763E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A95DD8-BC8A-4884-AD04-868394022978}">
      <dgm:prSet/>
      <dgm:spPr/>
      <dgm:t>
        <a:bodyPr/>
        <a:lstStyle/>
        <a:p>
          <a:r>
            <a:rPr lang="ru-RU" smtClean="0"/>
            <a:t>Жабынды тері эпителийі;</a:t>
          </a:r>
          <a:endParaRPr lang="ru-RU"/>
        </a:p>
      </dgm:t>
    </dgm:pt>
    <dgm:pt modelId="{95D41E94-48B0-4856-B695-7F3D287CD904}" type="parTrans" cxnId="{C09497FE-5D22-4E61-ADD9-6705E0FA8F8A}">
      <dgm:prSet/>
      <dgm:spPr/>
      <dgm:t>
        <a:bodyPr/>
        <a:lstStyle/>
        <a:p>
          <a:endParaRPr lang="ru-RU"/>
        </a:p>
      </dgm:t>
    </dgm:pt>
    <dgm:pt modelId="{B24A4A29-E9D1-4835-BC24-3768EB8B2371}" type="sibTrans" cxnId="{C09497FE-5D22-4E61-ADD9-6705E0FA8F8A}">
      <dgm:prSet/>
      <dgm:spPr/>
      <dgm:t>
        <a:bodyPr/>
        <a:lstStyle/>
        <a:p>
          <a:endParaRPr lang="ru-RU"/>
        </a:p>
      </dgm:t>
    </dgm:pt>
    <dgm:pt modelId="{429E2129-9933-4962-8958-BAA9C49FA034}">
      <dgm:prSet/>
      <dgm:spPr/>
      <dgm:t>
        <a:bodyPr/>
        <a:lstStyle/>
        <a:p>
          <a:r>
            <a:rPr lang="ru-RU" smtClean="0"/>
            <a:t>Кілегей кабықшаларының эпителийі;</a:t>
          </a:r>
          <a:endParaRPr lang="ru-RU"/>
        </a:p>
      </dgm:t>
    </dgm:pt>
    <dgm:pt modelId="{C51B24A7-A0F0-47CA-9276-97C19A91E52D}" type="parTrans" cxnId="{4B8B59C9-7B3D-420D-8385-2FCF3DCE08D6}">
      <dgm:prSet/>
      <dgm:spPr/>
      <dgm:t>
        <a:bodyPr/>
        <a:lstStyle/>
        <a:p>
          <a:endParaRPr lang="ru-RU"/>
        </a:p>
      </dgm:t>
    </dgm:pt>
    <dgm:pt modelId="{D9449F3C-03CB-4901-B596-1D12ABDF0E71}" type="sibTrans" cxnId="{4B8B59C9-7B3D-420D-8385-2FCF3DCE08D6}">
      <dgm:prSet/>
      <dgm:spPr/>
      <dgm:t>
        <a:bodyPr/>
        <a:lstStyle/>
        <a:p>
          <a:endParaRPr lang="ru-RU"/>
        </a:p>
      </dgm:t>
    </dgm:pt>
    <dgm:pt modelId="{D7B18439-9FFC-414D-9D71-FC7964FA448E}">
      <dgm:prSet/>
      <dgm:spPr/>
      <dgm:t>
        <a:bodyPr/>
        <a:lstStyle/>
        <a:p>
          <a:r>
            <a:rPr lang="ru-RU" smtClean="0"/>
            <a:t>Дененің екінші куысын астарлап тұратын </a:t>
          </a:r>
          <a:r>
            <a:rPr lang="ru-RU" smtClean="0">
              <a:hlinkClick xmlns:r="http://schemas.openxmlformats.org/officeDocument/2006/relationships" r:id="rId1" tooltip="Серология"/>
            </a:rPr>
            <a:t>серозалық</a:t>
          </a:r>
          <a:r>
            <a:rPr lang="ru-RU" smtClean="0"/>
            <a:t> кабықшаларының эпителийі (плевралық, перикардиалық және күрсақ куысының);</a:t>
          </a:r>
          <a:endParaRPr lang="ru-RU"/>
        </a:p>
      </dgm:t>
    </dgm:pt>
    <dgm:pt modelId="{9C1783D3-77C8-4AF6-9477-6C24CD4A30CA}" type="parTrans" cxnId="{C1500859-5355-4128-8AE5-B388CF8EC0B7}">
      <dgm:prSet/>
      <dgm:spPr/>
      <dgm:t>
        <a:bodyPr/>
        <a:lstStyle/>
        <a:p>
          <a:endParaRPr lang="ru-RU"/>
        </a:p>
      </dgm:t>
    </dgm:pt>
    <dgm:pt modelId="{16B35E4B-22F9-4F9F-9C09-4606FBBA7C25}" type="sibTrans" cxnId="{C1500859-5355-4128-8AE5-B388CF8EC0B7}">
      <dgm:prSet/>
      <dgm:spPr/>
      <dgm:t>
        <a:bodyPr/>
        <a:lstStyle/>
        <a:p>
          <a:endParaRPr lang="ru-RU"/>
        </a:p>
      </dgm:t>
    </dgm:pt>
    <dgm:pt modelId="{874A4ED5-1D66-4146-B59D-7B8110C06846}">
      <dgm:prSet/>
      <dgm:spPr/>
      <dgm:t>
        <a:bodyPr/>
        <a:lstStyle/>
        <a:p>
          <a:r>
            <a:rPr lang="ru-RU" smtClean="0"/>
            <a:t>Ішкі органдардың перинхимасының эпителийлі (альвеолалық, бүйрек эпителийі, гонадалар мен бездердің эпителийі т.б.).</a:t>
          </a:r>
          <a:endParaRPr lang="ru-RU"/>
        </a:p>
      </dgm:t>
    </dgm:pt>
    <dgm:pt modelId="{856A3172-0F24-4596-BDEA-488BC571F05E}" type="parTrans" cxnId="{C251BEE8-465C-4A04-B60B-626C66D777F3}">
      <dgm:prSet/>
      <dgm:spPr/>
      <dgm:t>
        <a:bodyPr/>
        <a:lstStyle/>
        <a:p>
          <a:endParaRPr lang="ru-RU"/>
        </a:p>
      </dgm:t>
    </dgm:pt>
    <dgm:pt modelId="{D4F2032A-F445-4BB6-9B03-B4882CDAE2DD}" type="sibTrans" cxnId="{C251BEE8-465C-4A04-B60B-626C66D777F3}">
      <dgm:prSet/>
      <dgm:spPr/>
      <dgm:t>
        <a:bodyPr/>
        <a:lstStyle/>
        <a:p>
          <a:endParaRPr lang="ru-RU"/>
        </a:p>
      </dgm:t>
    </dgm:pt>
    <dgm:pt modelId="{B0F2225B-1AE5-46A0-B4E2-DD451460CCCF}" type="pres">
      <dgm:prSet presAssocID="{DBE6AA3B-D8B9-47D4-9E5F-FB30D832763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0238B7-5657-420B-8AF3-806772CA3FD8}" type="pres">
      <dgm:prSet presAssocID="{71A95DD8-BC8A-4884-AD04-868394022978}" presName="circle1" presStyleLbl="node1" presStyleIdx="0" presStyleCnt="4"/>
      <dgm:spPr/>
    </dgm:pt>
    <dgm:pt modelId="{99A08FF2-1EB9-4C0D-899F-1D145A8691CE}" type="pres">
      <dgm:prSet presAssocID="{71A95DD8-BC8A-4884-AD04-868394022978}" presName="space" presStyleCnt="0"/>
      <dgm:spPr/>
    </dgm:pt>
    <dgm:pt modelId="{46E3F0DF-3956-4E73-B220-69A66986BD53}" type="pres">
      <dgm:prSet presAssocID="{71A95DD8-BC8A-4884-AD04-868394022978}" presName="rect1" presStyleLbl="alignAcc1" presStyleIdx="0" presStyleCnt="4"/>
      <dgm:spPr/>
      <dgm:t>
        <a:bodyPr/>
        <a:lstStyle/>
        <a:p>
          <a:endParaRPr lang="ru-RU"/>
        </a:p>
      </dgm:t>
    </dgm:pt>
    <dgm:pt modelId="{9D9223CC-43DA-4BDF-834A-418C146D95A4}" type="pres">
      <dgm:prSet presAssocID="{429E2129-9933-4962-8958-BAA9C49FA034}" presName="vertSpace2" presStyleLbl="node1" presStyleIdx="0" presStyleCnt="4"/>
      <dgm:spPr/>
    </dgm:pt>
    <dgm:pt modelId="{C010585A-03D2-4D82-921C-FEB60F59A9E7}" type="pres">
      <dgm:prSet presAssocID="{429E2129-9933-4962-8958-BAA9C49FA034}" presName="circle2" presStyleLbl="node1" presStyleIdx="1" presStyleCnt="4"/>
      <dgm:spPr/>
    </dgm:pt>
    <dgm:pt modelId="{F23DAE93-DDC0-467F-878E-AD9D3651D63C}" type="pres">
      <dgm:prSet presAssocID="{429E2129-9933-4962-8958-BAA9C49FA034}" presName="rect2" presStyleLbl="alignAcc1" presStyleIdx="1" presStyleCnt="4"/>
      <dgm:spPr/>
      <dgm:t>
        <a:bodyPr/>
        <a:lstStyle/>
        <a:p>
          <a:endParaRPr lang="ru-RU"/>
        </a:p>
      </dgm:t>
    </dgm:pt>
    <dgm:pt modelId="{5880F7AB-E652-453D-BC98-6FD07BA7EDFB}" type="pres">
      <dgm:prSet presAssocID="{D7B18439-9FFC-414D-9D71-FC7964FA448E}" presName="vertSpace3" presStyleLbl="node1" presStyleIdx="1" presStyleCnt="4"/>
      <dgm:spPr/>
    </dgm:pt>
    <dgm:pt modelId="{28C32129-0A35-4333-91B0-B1B0BA714EE4}" type="pres">
      <dgm:prSet presAssocID="{D7B18439-9FFC-414D-9D71-FC7964FA448E}" presName="circle3" presStyleLbl="node1" presStyleIdx="2" presStyleCnt="4"/>
      <dgm:spPr/>
    </dgm:pt>
    <dgm:pt modelId="{67482C80-0FA5-4464-8744-6E50501CCF6F}" type="pres">
      <dgm:prSet presAssocID="{D7B18439-9FFC-414D-9D71-FC7964FA448E}" presName="rect3" presStyleLbl="alignAcc1" presStyleIdx="2" presStyleCnt="4"/>
      <dgm:spPr/>
      <dgm:t>
        <a:bodyPr/>
        <a:lstStyle/>
        <a:p>
          <a:endParaRPr lang="ru-RU"/>
        </a:p>
      </dgm:t>
    </dgm:pt>
    <dgm:pt modelId="{FA2DB739-85E8-45EC-BE97-B2B63FA413B5}" type="pres">
      <dgm:prSet presAssocID="{874A4ED5-1D66-4146-B59D-7B8110C06846}" presName="vertSpace4" presStyleLbl="node1" presStyleIdx="2" presStyleCnt="4"/>
      <dgm:spPr/>
    </dgm:pt>
    <dgm:pt modelId="{CAAA3CC3-BDEC-4AB9-A831-0F3EFC18A5FF}" type="pres">
      <dgm:prSet presAssocID="{874A4ED5-1D66-4146-B59D-7B8110C06846}" presName="circle4" presStyleLbl="node1" presStyleIdx="3" presStyleCnt="4"/>
      <dgm:spPr/>
    </dgm:pt>
    <dgm:pt modelId="{66D49A04-E833-4BFA-ADB2-2F726A098B74}" type="pres">
      <dgm:prSet presAssocID="{874A4ED5-1D66-4146-B59D-7B8110C06846}" presName="rect4" presStyleLbl="alignAcc1" presStyleIdx="3" presStyleCnt="4"/>
      <dgm:spPr/>
      <dgm:t>
        <a:bodyPr/>
        <a:lstStyle/>
        <a:p>
          <a:endParaRPr lang="ru-RU"/>
        </a:p>
      </dgm:t>
    </dgm:pt>
    <dgm:pt modelId="{DA0BC4E2-DDCF-421C-8934-03502381069B}" type="pres">
      <dgm:prSet presAssocID="{71A95DD8-BC8A-4884-AD04-868394022978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9504B8-04A6-4CA8-AAA0-4EBE340D7040}" type="pres">
      <dgm:prSet presAssocID="{429E2129-9933-4962-8958-BAA9C49FA034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56D68E-DD04-4ED4-B37F-3FF61BAA00B4}" type="pres">
      <dgm:prSet presAssocID="{D7B18439-9FFC-414D-9D71-FC7964FA448E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C83FD6-57FE-4EFD-9C46-E4869148BE95}" type="pres">
      <dgm:prSet presAssocID="{874A4ED5-1D66-4146-B59D-7B8110C06846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3D9952-B234-4D31-8EB4-BEC3020B596E}" type="presOf" srcId="{D7B18439-9FFC-414D-9D71-FC7964FA448E}" destId="{67482C80-0FA5-4464-8744-6E50501CCF6F}" srcOrd="0" destOrd="0" presId="urn:microsoft.com/office/officeart/2005/8/layout/target3"/>
    <dgm:cxn modelId="{E7D951A3-D177-4E87-8645-713FB16B6FCF}" type="presOf" srcId="{D7B18439-9FFC-414D-9D71-FC7964FA448E}" destId="{9E56D68E-DD04-4ED4-B37F-3FF61BAA00B4}" srcOrd="1" destOrd="0" presId="urn:microsoft.com/office/officeart/2005/8/layout/target3"/>
    <dgm:cxn modelId="{A93E8DE7-1F4A-4FA3-B243-904F45538037}" type="presOf" srcId="{71A95DD8-BC8A-4884-AD04-868394022978}" destId="{46E3F0DF-3956-4E73-B220-69A66986BD53}" srcOrd="0" destOrd="0" presId="urn:microsoft.com/office/officeart/2005/8/layout/target3"/>
    <dgm:cxn modelId="{C251BEE8-465C-4A04-B60B-626C66D777F3}" srcId="{DBE6AA3B-D8B9-47D4-9E5F-FB30D832763E}" destId="{874A4ED5-1D66-4146-B59D-7B8110C06846}" srcOrd="3" destOrd="0" parTransId="{856A3172-0F24-4596-BDEA-488BC571F05E}" sibTransId="{D4F2032A-F445-4BB6-9B03-B4882CDAE2DD}"/>
    <dgm:cxn modelId="{0C325A70-DA27-4005-B6FE-53018E75C6B6}" type="presOf" srcId="{DBE6AA3B-D8B9-47D4-9E5F-FB30D832763E}" destId="{B0F2225B-1AE5-46A0-B4E2-DD451460CCCF}" srcOrd="0" destOrd="0" presId="urn:microsoft.com/office/officeart/2005/8/layout/target3"/>
    <dgm:cxn modelId="{09207254-AA32-48EC-A988-DA22F422B0EC}" type="presOf" srcId="{874A4ED5-1D66-4146-B59D-7B8110C06846}" destId="{66D49A04-E833-4BFA-ADB2-2F726A098B74}" srcOrd="0" destOrd="0" presId="urn:microsoft.com/office/officeart/2005/8/layout/target3"/>
    <dgm:cxn modelId="{39CB340F-4664-4E6F-AD2D-C882EB8F620D}" type="presOf" srcId="{71A95DD8-BC8A-4884-AD04-868394022978}" destId="{DA0BC4E2-DDCF-421C-8934-03502381069B}" srcOrd="1" destOrd="0" presId="urn:microsoft.com/office/officeart/2005/8/layout/target3"/>
    <dgm:cxn modelId="{0760DB07-A4EB-430E-BA54-81417A62A455}" type="presOf" srcId="{874A4ED5-1D66-4146-B59D-7B8110C06846}" destId="{78C83FD6-57FE-4EFD-9C46-E4869148BE95}" srcOrd="1" destOrd="0" presId="urn:microsoft.com/office/officeart/2005/8/layout/target3"/>
    <dgm:cxn modelId="{C1500859-5355-4128-8AE5-B388CF8EC0B7}" srcId="{DBE6AA3B-D8B9-47D4-9E5F-FB30D832763E}" destId="{D7B18439-9FFC-414D-9D71-FC7964FA448E}" srcOrd="2" destOrd="0" parTransId="{9C1783D3-77C8-4AF6-9477-6C24CD4A30CA}" sibTransId="{16B35E4B-22F9-4F9F-9C09-4606FBBA7C25}"/>
    <dgm:cxn modelId="{DCA241F1-049B-4463-BB4A-1EFF28D2791D}" type="presOf" srcId="{429E2129-9933-4962-8958-BAA9C49FA034}" destId="{F23DAE93-DDC0-467F-878E-AD9D3651D63C}" srcOrd="0" destOrd="0" presId="urn:microsoft.com/office/officeart/2005/8/layout/target3"/>
    <dgm:cxn modelId="{CD348993-AB46-49B6-90AE-CB6ABBBCE878}" type="presOf" srcId="{429E2129-9933-4962-8958-BAA9C49FA034}" destId="{199504B8-04A6-4CA8-AAA0-4EBE340D7040}" srcOrd="1" destOrd="0" presId="urn:microsoft.com/office/officeart/2005/8/layout/target3"/>
    <dgm:cxn modelId="{4B8B59C9-7B3D-420D-8385-2FCF3DCE08D6}" srcId="{DBE6AA3B-D8B9-47D4-9E5F-FB30D832763E}" destId="{429E2129-9933-4962-8958-BAA9C49FA034}" srcOrd="1" destOrd="0" parTransId="{C51B24A7-A0F0-47CA-9276-97C19A91E52D}" sibTransId="{D9449F3C-03CB-4901-B596-1D12ABDF0E71}"/>
    <dgm:cxn modelId="{C09497FE-5D22-4E61-ADD9-6705E0FA8F8A}" srcId="{DBE6AA3B-D8B9-47D4-9E5F-FB30D832763E}" destId="{71A95DD8-BC8A-4884-AD04-868394022978}" srcOrd="0" destOrd="0" parTransId="{95D41E94-48B0-4856-B695-7F3D287CD904}" sibTransId="{B24A4A29-E9D1-4835-BC24-3768EB8B2371}"/>
    <dgm:cxn modelId="{6A8D69A0-7C59-406C-A755-0226AA1A220C}" type="presParOf" srcId="{B0F2225B-1AE5-46A0-B4E2-DD451460CCCF}" destId="{E50238B7-5657-420B-8AF3-806772CA3FD8}" srcOrd="0" destOrd="0" presId="urn:microsoft.com/office/officeart/2005/8/layout/target3"/>
    <dgm:cxn modelId="{1AC26133-2F71-432C-BAAD-F7A0F3D77167}" type="presParOf" srcId="{B0F2225B-1AE5-46A0-B4E2-DD451460CCCF}" destId="{99A08FF2-1EB9-4C0D-899F-1D145A8691CE}" srcOrd="1" destOrd="0" presId="urn:microsoft.com/office/officeart/2005/8/layout/target3"/>
    <dgm:cxn modelId="{86BB5B06-12BE-43A1-A999-C98713F4BA82}" type="presParOf" srcId="{B0F2225B-1AE5-46A0-B4E2-DD451460CCCF}" destId="{46E3F0DF-3956-4E73-B220-69A66986BD53}" srcOrd="2" destOrd="0" presId="urn:microsoft.com/office/officeart/2005/8/layout/target3"/>
    <dgm:cxn modelId="{ED7B3507-E8BA-4038-A20A-127C9E466066}" type="presParOf" srcId="{B0F2225B-1AE5-46A0-B4E2-DD451460CCCF}" destId="{9D9223CC-43DA-4BDF-834A-418C146D95A4}" srcOrd="3" destOrd="0" presId="urn:microsoft.com/office/officeart/2005/8/layout/target3"/>
    <dgm:cxn modelId="{C3BADA45-8A33-4670-8D49-B8CD90B34DCB}" type="presParOf" srcId="{B0F2225B-1AE5-46A0-B4E2-DD451460CCCF}" destId="{C010585A-03D2-4D82-921C-FEB60F59A9E7}" srcOrd="4" destOrd="0" presId="urn:microsoft.com/office/officeart/2005/8/layout/target3"/>
    <dgm:cxn modelId="{49BFEE0B-BF69-45F1-9285-EE0BB8B98222}" type="presParOf" srcId="{B0F2225B-1AE5-46A0-B4E2-DD451460CCCF}" destId="{F23DAE93-DDC0-467F-878E-AD9D3651D63C}" srcOrd="5" destOrd="0" presId="urn:microsoft.com/office/officeart/2005/8/layout/target3"/>
    <dgm:cxn modelId="{A8C9EBF8-90BF-4FED-838D-EC78AA91A65E}" type="presParOf" srcId="{B0F2225B-1AE5-46A0-B4E2-DD451460CCCF}" destId="{5880F7AB-E652-453D-BC98-6FD07BA7EDFB}" srcOrd="6" destOrd="0" presId="urn:microsoft.com/office/officeart/2005/8/layout/target3"/>
    <dgm:cxn modelId="{0060F153-F2EA-47BD-8ABD-7869617CB5E0}" type="presParOf" srcId="{B0F2225B-1AE5-46A0-B4E2-DD451460CCCF}" destId="{28C32129-0A35-4333-91B0-B1B0BA714EE4}" srcOrd="7" destOrd="0" presId="urn:microsoft.com/office/officeart/2005/8/layout/target3"/>
    <dgm:cxn modelId="{F890E09B-F01F-4DD3-B1EB-FDD665A6CE49}" type="presParOf" srcId="{B0F2225B-1AE5-46A0-B4E2-DD451460CCCF}" destId="{67482C80-0FA5-4464-8744-6E50501CCF6F}" srcOrd="8" destOrd="0" presId="urn:microsoft.com/office/officeart/2005/8/layout/target3"/>
    <dgm:cxn modelId="{27E02ECB-534E-426A-B2B6-2AB41C3F235C}" type="presParOf" srcId="{B0F2225B-1AE5-46A0-B4E2-DD451460CCCF}" destId="{FA2DB739-85E8-45EC-BE97-B2B63FA413B5}" srcOrd="9" destOrd="0" presId="urn:microsoft.com/office/officeart/2005/8/layout/target3"/>
    <dgm:cxn modelId="{EB7AC7CB-C99B-4793-B3EC-C31B6E78D691}" type="presParOf" srcId="{B0F2225B-1AE5-46A0-B4E2-DD451460CCCF}" destId="{CAAA3CC3-BDEC-4AB9-A831-0F3EFC18A5FF}" srcOrd="10" destOrd="0" presId="urn:microsoft.com/office/officeart/2005/8/layout/target3"/>
    <dgm:cxn modelId="{F4D1AC14-6E03-460F-ABB1-F4C91EC9427C}" type="presParOf" srcId="{B0F2225B-1AE5-46A0-B4E2-DD451460CCCF}" destId="{66D49A04-E833-4BFA-ADB2-2F726A098B74}" srcOrd="11" destOrd="0" presId="urn:microsoft.com/office/officeart/2005/8/layout/target3"/>
    <dgm:cxn modelId="{1B799A7E-3AA9-41DF-A178-DFB7F8E1D058}" type="presParOf" srcId="{B0F2225B-1AE5-46A0-B4E2-DD451460CCCF}" destId="{DA0BC4E2-DDCF-421C-8934-03502381069B}" srcOrd="12" destOrd="0" presId="urn:microsoft.com/office/officeart/2005/8/layout/target3"/>
    <dgm:cxn modelId="{B333CE23-986A-4731-A743-B3457A2DD469}" type="presParOf" srcId="{B0F2225B-1AE5-46A0-B4E2-DD451460CCCF}" destId="{199504B8-04A6-4CA8-AAA0-4EBE340D7040}" srcOrd="13" destOrd="0" presId="urn:microsoft.com/office/officeart/2005/8/layout/target3"/>
    <dgm:cxn modelId="{CA9FC6CF-ED95-44F1-847F-D3ACA14C1B38}" type="presParOf" srcId="{B0F2225B-1AE5-46A0-B4E2-DD451460CCCF}" destId="{9E56D68E-DD04-4ED4-B37F-3FF61BAA00B4}" srcOrd="14" destOrd="0" presId="urn:microsoft.com/office/officeart/2005/8/layout/target3"/>
    <dgm:cxn modelId="{2ED112A8-B9B8-414F-B4E5-76962ED2F7FE}" type="presParOf" srcId="{B0F2225B-1AE5-46A0-B4E2-DD451460CCCF}" destId="{78C83FD6-57FE-4EFD-9C46-E4869148BE95}" srcOrd="15" destOrd="0" presId="urn:microsoft.com/office/officeart/2005/8/layout/targe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326753-9018-4224-9296-7810CD7979F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45B4FDC8-AA4B-4218-A6A1-179249EAEC00}">
      <dgm:prSet phldrT="[Текст]"/>
      <dgm:spPr/>
      <dgm:t>
        <a:bodyPr/>
        <a:lstStyle/>
        <a:p>
          <a:r>
            <a:rPr lang="kk-KZ" dirty="0" smtClean="0"/>
            <a:t>Базальдық</a:t>
          </a:r>
          <a:endParaRPr lang="ru-RU" dirty="0"/>
        </a:p>
      </dgm:t>
    </dgm:pt>
    <dgm:pt modelId="{B1F7C65D-BED8-417C-B37F-051F3D5E2B48}" type="parTrans" cxnId="{8B5EACFC-BB0B-42BB-811E-5914E77EA300}">
      <dgm:prSet/>
      <dgm:spPr/>
      <dgm:t>
        <a:bodyPr/>
        <a:lstStyle/>
        <a:p>
          <a:endParaRPr lang="ru-RU"/>
        </a:p>
      </dgm:t>
    </dgm:pt>
    <dgm:pt modelId="{C6590B80-A857-4A10-A78A-CE8264E40E57}" type="sibTrans" cxnId="{8B5EACFC-BB0B-42BB-811E-5914E77EA300}">
      <dgm:prSet/>
      <dgm:spPr/>
      <dgm:t>
        <a:bodyPr/>
        <a:lstStyle/>
        <a:p>
          <a:endParaRPr lang="ru-RU"/>
        </a:p>
      </dgm:t>
    </dgm:pt>
    <dgm:pt modelId="{2B1B05FA-C439-4A0D-838E-4AB84801A11F}">
      <dgm:prSet phldrT="[Текст]"/>
      <dgm:spPr/>
      <dgm:t>
        <a:bodyPr/>
        <a:lstStyle/>
        <a:p>
          <a:r>
            <a:rPr lang="kk-KZ" dirty="0" smtClean="0"/>
            <a:t>Көп бұрышты н/е қанатты</a:t>
          </a:r>
          <a:endParaRPr lang="ru-RU" dirty="0"/>
        </a:p>
      </dgm:t>
    </dgm:pt>
    <dgm:pt modelId="{F650A975-1C37-4D47-9790-0E9F42422274}" type="parTrans" cxnId="{AACB5616-45F9-44FE-BA00-96462DAE59B0}">
      <dgm:prSet/>
      <dgm:spPr/>
      <dgm:t>
        <a:bodyPr/>
        <a:lstStyle/>
        <a:p>
          <a:endParaRPr lang="ru-RU"/>
        </a:p>
      </dgm:t>
    </dgm:pt>
    <dgm:pt modelId="{DB008C0F-AF60-4BFE-813A-6129AE590A5C}" type="sibTrans" cxnId="{AACB5616-45F9-44FE-BA00-96462DAE59B0}">
      <dgm:prSet/>
      <dgm:spPr/>
      <dgm:t>
        <a:bodyPr/>
        <a:lstStyle/>
        <a:p>
          <a:endParaRPr lang="ru-RU"/>
        </a:p>
      </dgm:t>
    </dgm:pt>
    <dgm:pt modelId="{B3280DBC-086E-4735-B40D-EF55FD94D3EE}">
      <dgm:prSet phldrT="[Текст]"/>
      <dgm:spPr/>
      <dgm:t>
        <a:bodyPr/>
        <a:lstStyle/>
        <a:p>
          <a:r>
            <a:rPr lang="kk-KZ" dirty="0" smtClean="0"/>
            <a:t>Жалпақ клеткалары</a:t>
          </a:r>
          <a:endParaRPr lang="ru-RU" dirty="0"/>
        </a:p>
      </dgm:t>
    </dgm:pt>
    <dgm:pt modelId="{7BE2C1A5-5305-4E56-9C9D-E42F5EEC50A0}" type="parTrans" cxnId="{00E1BC2D-0324-480D-8FD8-A0E41E6EDDD8}">
      <dgm:prSet/>
      <dgm:spPr/>
      <dgm:t>
        <a:bodyPr/>
        <a:lstStyle/>
        <a:p>
          <a:endParaRPr lang="ru-RU"/>
        </a:p>
      </dgm:t>
    </dgm:pt>
    <dgm:pt modelId="{DB829B1E-9F0F-469A-86E0-AB0DB56C26CF}" type="sibTrans" cxnId="{00E1BC2D-0324-480D-8FD8-A0E41E6EDDD8}">
      <dgm:prSet/>
      <dgm:spPr/>
      <dgm:t>
        <a:bodyPr/>
        <a:lstStyle/>
        <a:p>
          <a:endParaRPr lang="ru-RU"/>
        </a:p>
      </dgm:t>
    </dgm:pt>
    <dgm:pt modelId="{E73EEC3B-4AEE-450D-98A4-DE249C4F6FD4}" type="pres">
      <dgm:prSet presAssocID="{9E326753-9018-4224-9296-7810CD7979F7}" presName="Name0" presStyleCnt="0">
        <dgm:presLayoutVars>
          <dgm:dir/>
          <dgm:animLvl val="lvl"/>
          <dgm:resizeHandles val="exact"/>
        </dgm:presLayoutVars>
      </dgm:prSet>
      <dgm:spPr/>
    </dgm:pt>
    <dgm:pt modelId="{556403E2-12C2-4049-888D-79C2CC5A19C8}" type="pres">
      <dgm:prSet presAssocID="{45B4FDC8-AA4B-4218-A6A1-179249EAEC00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6A5AD7-96D0-4043-8D5F-43E2210D007B}" type="pres">
      <dgm:prSet presAssocID="{C6590B80-A857-4A10-A78A-CE8264E40E57}" presName="parTxOnlySpace" presStyleCnt="0"/>
      <dgm:spPr/>
    </dgm:pt>
    <dgm:pt modelId="{DD694571-97C4-48FC-B347-D5C479A5BB6B}" type="pres">
      <dgm:prSet presAssocID="{2B1B05FA-C439-4A0D-838E-4AB84801A11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4A9D9-C8F6-4B10-B788-50F3B0121879}" type="pres">
      <dgm:prSet presAssocID="{DB008C0F-AF60-4BFE-813A-6129AE590A5C}" presName="parTxOnlySpace" presStyleCnt="0"/>
      <dgm:spPr/>
    </dgm:pt>
    <dgm:pt modelId="{42658E61-890C-4D89-AEF7-A1D94094341C}" type="pres">
      <dgm:prSet presAssocID="{B3280DBC-086E-4735-B40D-EF55FD94D3E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CB5616-45F9-44FE-BA00-96462DAE59B0}" srcId="{9E326753-9018-4224-9296-7810CD7979F7}" destId="{2B1B05FA-C439-4A0D-838E-4AB84801A11F}" srcOrd="1" destOrd="0" parTransId="{F650A975-1C37-4D47-9790-0E9F42422274}" sibTransId="{DB008C0F-AF60-4BFE-813A-6129AE590A5C}"/>
    <dgm:cxn modelId="{807C9D2C-8D92-43E8-88B4-FE18FC29311D}" type="presOf" srcId="{B3280DBC-086E-4735-B40D-EF55FD94D3EE}" destId="{42658E61-890C-4D89-AEF7-A1D94094341C}" srcOrd="0" destOrd="0" presId="urn:microsoft.com/office/officeart/2005/8/layout/chevron1"/>
    <dgm:cxn modelId="{BE94A163-770C-49AD-B4B2-FC393C5F96BF}" type="presOf" srcId="{45B4FDC8-AA4B-4218-A6A1-179249EAEC00}" destId="{556403E2-12C2-4049-888D-79C2CC5A19C8}" srcOrd="0" destOrd="0" presId="urn:microsoft.com/office/officeart/2005/8/layout/chevron1"/>
    <dgm:cxn modelId="{8B5EACFC-BB0B-42BB-811E-5914E77EA300}" srcId="{9E326753-9018-4224-9296-7810CD7979F7}" destId="{45B4FDC8-AA4B-4218-A6A1-179249EAEC00}" srcOrd="0" destOrd="0" parTransId="{B1F7C65D-BED8-417C-B37F-051F3D5E2B48}" sibTransId="{C6590B80-A857-4A10-A78A-CE8264E40E57}"/>
    <dgm:cxn modelId="{A6996B84-C613-4355-8560-E7EDEE89E81B}" type="presOf" srcId="{2B1B05FA-C439-4A0D-838E-4AB84801A11F}" destId="{DD694571-97C4-48FC-B347-D5C479A5BB6B}" srcOrd="0" destOrd="0" presId="urn:microsoft.com/office/officeart/2005/8/layout/chevron1"/>
    <dgm:cxn modelId="{30B56DD1-7168-40BA-A916-6C1B716B1B3C}" type="presOf" srcId="{9E326753-9018-4224-9296-7810CD7979F7}" destId="{E73EEC3B-4AEE-450D-98A4-DE249C4F6FD4}" srcOrd="0" destOrd="0" presId="urn:microsoft.com/office/officeart/2005/8/layout/chevron1"/>
    <dgm:cxn modelId="{00E1BC2D-0324-480D-8FD8-A0E41E6EDDD8}" srcId="{9E326753-9018-4224-9296-7810CD7979F7}" destId="{B3280DBC-086E-4735-B40D-EF55FD94D3EE}" srcOrd="2" destOrd="0" parTransId="{7BE2C1A5-5305-4E56-9C9D-E42F5EEC50A0}" sibTransId="{DB829B1E-9F0F-469A-86E0-AB0DB56C26CF}"/>
    <dgm:cxn modelId="{394468C2-D43B-42E1-B8C5-879D341F51F0}" type="presParOf" srcId="{E73EEC3B-4AEE-450D-98A4-DE249C4F6FD4}" destId="{556403E2-12C2-4049-888D-79C2CC5A19C8}" srcOrd="0" destOrd="0" presId="urn:microsoft.com/office/officeart/2005/8/layout/chevron1"/>
    <dgm:cxn modelId="{633E9E7D-54D6-41C2-B2A6-13A8998C50B5}" type="presParOf" srcId="{E73EEC3B-4AEE-450D-98A4-DE249C4F6FD4}" destId="{4A6A5AD7-96D0-4043-8D5F-43E2210D007B}" srcOrd="1" destOrd="0" presId="urn:microsoft.com/office/officeart/2005/8/layout/chevron1"/>
    <dgm:cxn modelId="{D9E74442-AEC8-407A-BE41-97E24BD3C1F3}" type="presParOf" srcId="{E73EEC3B-4AEE-450D-98A4-DE249C4F6FD4}" destId="{DD694571-97C4-48FC-B347-D5C479A5BB6B}" srcOrd="2" destOrd="0" presId="urn:microsoft.com/office/officeart/2005/8/layout/chevron1"/>
    <dgm:cxn modelId="{F1A26EAF-EC1B-4966-A0C1-5676C7EE7107}" type="presParOf" srcId="{E73EEC3B-4AEE-450D-98A4-DE249C4F6FD4}" destId="{7DF4A9D9-C8F6-4B10-B788-50F3B0121879}" srcOrd="3" destOrd="0" presId="urn:microsoft.com/office/officeart/2005/8/layout/chevron1"/>
    <dgm:cxn modelId="{7883A9D5-5531-4C6A-933F-87594B9564B1}" type="presParOf" srcId="{E73EEC3B-4AEE-450D-98A4-DE249C4F6FD4}" destId="{42658E61-890C-4D89-AEF7-A1D94094341C}" srcOrd="4" destOrd="0" presId="urn:microsoft.com/office/officeart/2005/8/layout/chevro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  <p:sndAc>
      <p:stSnd>
        <p:snd r:embed="rId13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D%D0%BF%D0%B8%D1%82%D0%B5%D0%BB%D0%B8%D0%BE%D1%86%D0%B8%D1%82%D1%82%D0%B5%D1%8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kk.wikipedia.org/wiki/%D0%A1%D1%96%D1%80%D0%BB%D1%96_%D1%81%D2%B1%D0%B9%D1%8B%D2%9B" TargetMode="External"/><Relationship Id="rId3" Type="http://schemas.openxmlformats.org/officeDocument/2006/relationships/hyperlink" Target="http://kk.wikipedia.org/w/index.php?title=%D0%AD%D0%BA%D0%B7%D0%BE%D0%BA%D1%80%D0%B8%D0%BD&amp;action=edit&amp;redlink=1" TargetMode="External"/><Relationship Id="rId7" Type="http://schemas.openxmlformats.org/officeDocument/2006/relationships/hyperlink" Target="http://kk.wikipedia.org/wiki/%D0%97%D0%B0%D1%82_%D0%B0%D0%BB%D0%BC%D0%B0%D1%81%D1%8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k.wikipedia.org/w/index.php?title=%D2%9A%D0%BE%D1%80%D2%93%D0%B0%D0%BD%D1%8B%D1%81_%D2%9B%D1%8B%D0%B7%D0%BC%D0%B5%D1%82%D1%96&amp;action=edit&amp;redlink=1" TargetMode="External"/><Relationship Id="rId5" Type="http://schemas.openxmlformats.org/officeDocument/2006/relationships/hyperlink" Target="http://kk.wikipedia.org/wiki/%D0%9E%D1%80%D0%B3%D0%B0%D0%BD%D0%B8%D0%B7%D0%BC" TargetMode="External"/><Relationship Id="rId4" Type="http://schemas.openxmlformats.org/officeDocument/2006/relationships/hyperlink" Target="http://kk.wikipedia.org/w/index.php?title=%D0%AD%D0%BD%D0%B4%D0%BE%D0%BA%D1%80%D0%B8%D0%BD&amp;action=edit&amp;redlink=1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6%D0%B8%D0%BB%D0%B8%D0%BD%D0%B4%D1%8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k.wikipedia.org/w/index.php?title=%D0%A4%D0%B8%D0%BB%D0%BE%D0%B3%D0%B5%D0%BD%D0%B5%D1%82%D0%B8%D0%BA%D0%B0%D0%BB%D1%8B%D2%9B_%D0%BA%D0%BB%D0%B0%D1%81%D1%81%D0%B8%D1%84%D0%B8%D0%BA%D0%B0%D1%86%D0%B8%D1%8F&amp;action=edit&amp;redlink=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6%D0%B8%D1%82%D0%BE%D0%BF%D0%BB%D0%B0%D0%B7%D0%BC%D0%B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9C%D0%B5%D0%BC%D0%B1%D1%80%D0%B0%D0%BD%D0%B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k.wikipedia.org/wiki/%D0%9A%D1%80%D0%B8%D0%BF%D1%82%D0%B0_%D0%B0%D0%B1%D1%81%D1%86%D0%B5%D1%81%D1%96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/index.php?title=%D0%A1%D0%B5%D0%BA%D1%80%D0%B5%D1%82&amp;action=edit&amp;redlink=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/index.php?title=%D0%AD%D0%BF%D0%B8%D0%B4%D0%B5%D1%80%D0%BC%D0%B8%D1%81&amp;action=edit&amp;redlink=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9C%D0%B5%D0%BC%D0%B1%D1%80%D0%B0%D0%BD%D0%B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k.wikipedia.org/wiki/%D0%94%D0%B8%D1%84%D1%84%D1%83%D0%B7%D0%B8%D1%8F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91%D0%B5%D0%BB%D0%BE%D0%BA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k.wikipedia.org/w/index.php?title=%D0%9C%D1%83%D0%BA%D0%BE%D0%BF%D0%BE%D0%BB%D0%B8%D1%81%D0%B0%D1%85%D0%B0%D1%80%D0%B8%D0%B4&amp;action=edit&amp;redlink=1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D%D0%BD%D0%B4%D0%BE%D0%BA%D1%80%D0%B8%D0%BD%D0%BE%D0%BB%D0%BE%D0%B3%D0%B8%D1%8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D%D0%BA%D0%B7%D0%BE%D0%BA%D1%80%D0%B8%D0%BD%D0%B4%D1%96_%D0%B1%D0%B5%D0%B7%D0%B4%D0%B5%D1%8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k.wikipedia.org/w/index.php?title=%D0%9C%D0%B0%D0%B9_%D0%B1%D0%B5%D0%B7%D0%B4%D0%B5%D1%80%D1%96&amp;action=edit&amp;redlink=1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9E%D0%BC%D1%8B%D1%80%D1%82%D2%9B%D0%B0%D0%BB%D1%8B%D0%BB%D0%B0%D1%80" TargetMode="External"/><Relationship Id="rId7" Type="http://schemas.openxmlformats.org/officeDocument/2006/relationships/hyperlink" Target="http://kk.wikipedia.org/wiki/%D0%AD%D0%BA%D0%B7%D0%BE%D0%BA%D1%80%D0%B8%D0%BD%D0%B4%D1%96_%D0%B1%D0%B5%D0%B7%D0%B4%D0%B5%D1%8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k.wikipedia.org/wiki/%D0%91%D0%B0%D1%83%D1%8B%D1%80" TargetMode="External"/><Relationship Id="rId5" Type="http://schemas.openxmlformats.org/officeDocument/2006/relationships/hyperlink" Target="http://kk.wikipedia.org/w/index.php?title=%D0%9C%D0%B0%D0%B9_%D0%B1%D0%B5%D0%B7%D0%B4%D0%B5%D1%80%D1%96&amp;action=edit&amp;redlink=1" TargetMode="External"/><Relationship Id="rId4" Type="http://schemas.openxmlformats.org/officeDocument/2006/relationships/hyperlink" Target="http://kk.wikipedia.org/wiki/%D0%A2%D0%B5%D1%80%D1%96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5%D1%80%D0%BE%D0%BC%D0%B0%D1%82%D0%B8%D0%BD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k.wikipedia.org/wiki/%D0%93%D0%BE%D0%BB%D1%8C%D0%B4%D0%B6%D0%B8_%D0%B0%D0%BF%D0%BF%D0%B0%D1%80%D0%B0%D1%82%D1%8B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9C%D0%B5%D1%80%D0%BE%D0%BA%D1%80%D0%B8%D0%BD%D0%B4%D1%96_%D1%81%D0%B5%D0%BA%D1%80%D0%B5%D1%86%D0%B8%D1%8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9E%D1%80%D0%B3%D0%B0%D0%BD%D0%B8%D0%B7%D0%BC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D%D0%BB%D0%B5%D0%BA%D1%82%D1%80%D0%BE%D0%BD%D0%B4%D1%8B_%D0%BC%D0%B8%D0%BA%D1%80%D0%BE%D1%81%D0%BA%D0%BE%D0%B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1%D0%B5%D0%BA%D1%80%D0%B5%D1%86%D0%B8%D1%8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9F%D0%B0%D1%82%D0%BE%D0%BB%D0%BE%D0%B3%D0%B8%D1%8F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/index.php?title=%D0%93%D1%80%D0%B0%D0%BD%D0%B4%D1%83%D0%BB%D0%BE%D1%86%D0%B8%D1%82%D1%82%D0%B5%D1%80&amp;action=edit&amp;redlink=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k.wikipedia.org/wiki/%D0%93%D0%BE%D1%80%D0%BC%D0%BE%D0%BD%D0%B4%D0%B0%D1%80" TargetMode="External"/><Relationship Id="rId5" Type="http://schemas.openxmlformats.org/officeDocument/2006/relationships/hyperlink" Target="http://kk.wikipedia.org/wiki/%D0%A2%D3%A9%D1%80" TargetMode="External"/><Relationship Id="rId4" Type="http://schemas.openxmlformats.org/officeDocument/2006/relationships/hyperlink" Target="http://kk.wikipedia.org/wiki/%D3%A8%D1%82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/index.php?title=%D0%94%D0%B8%D1%84%D1%84%D0%B5%D1%80%D0%B5%D0%BD%D1%86%D0%B0%D1%86%D0%B8%D1%8F&amp;action=edit&amp;redlink=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kk.wikipedia.org/wiki/%D0%AD%D0%BC%D0%B1%D1%80%D0%B8%D0%BE%D0%B3%D0%B5%D0%BD%D0%B5%D0%B7" TargetMode="External"/><Relationship Id="rId4" Type="http://schemas.openxmlformats.org/officeDocument/2006/relationships/hyperlink" Target="http://kk.wikipedia.org/wiki/%D0%98%D0%BD%D0%B2%D0%B0%D0%B3%D0%B8%D0%BD%D0%B0%D1%86%D0%B8%D1%8F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D%D0%BD%D0%B4%D0%BE%D0%BF%D0%BB%D0%B0%D0%B7%D0%BC%D0%B0%D0%BB%D1%8B%D2%9B_%D1%82%D0%BE%D1%80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k.wikipedia.org/wiki/%D0%93%D0%B8%D0%BF%D0%B5%D1%80%D1%82%D1%80%D0%BE%D1%84%D0%B8%D1%8F" TargetMode="External"/><Relationship Id="rId5" Type="http://schemas.openxmlformats.org/officeDocument/2006/relationships/hyperlink" Target="http://kk.wikipedia.org/wiki/%D0%9C%D0%B8%D1%82%D0%BE%D1%85%D0%BE%D0%BD%D0%B4%D1%80%D0%B8%D1%8F" TargetMode="External"/><Relationship Id="rId4" Type="http://schemas.openxmlformats.org/officeDocument/2006/relationships/hyperlink" Target="http://kk.wikipedia.org/wiki/%D0%A1%D1%82%D0%B5%D1%80%D0%BE%D0%B8%D0%B4%D1%82%D0%B0%D1%80" TargetMode="Externa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kk.wikipedia.org/wiki/%D0%AD%D0%BF%D0%B8%D1%82%D0%B5%D0%BB%D0%B8%D0%B9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k.wikipedia.org/wiki/%D0%AD%D0%BF%D0%B8%D1%82%D0%B5%D0%BB%D0%B8%D0%BE%D1%86%D0%B8%D1%82%D1%82%D0%B5%D1%80" TargetMode="Externa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752601"/>
            <a:ext cx="9144000" cy="1829761"/>
          </a:xfrm>
        </p:spPr>
        <p:txBody>
          <a:bodyPr>
            <a:noAutofit/>
          </a:bodyPr>
          <a:lstStyle/>
          <a:p>
            <a:pPr algn="ctr"/>
            <a:r>
              <a:rPr lang="kk-KZ" sz="8000" dirty="0" smtClean="0">
                <a:latin typeface="Times New Roman" pitchFamily="18" charset="0"/>
                <a:cs typeface="Times New Roman" pitchFamily="18" charset="0"/>
              </a:rPr>
              <a:t>Жалпы гитология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kk-KZ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Искакова Эльмира </a:t>
            </a:r>
          </a:p>
          <a:p>
            <a:r>
              <a:rPr lang="kk-KZ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Ветеринарная санитария 12-700-14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525963"/>
          </a:xfrm>
        </p:spPr>
        <p:txBody>
          <a:bodyPr>
            <a:no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 шекаралас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борпылдақ дәнекер ұлпасынан негіздік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жарғақ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базальды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мембрана)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оқшауланады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ұлпасында қан тамырлары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болмайды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сезімтал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жүйке үштарына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Бірқабатты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 эпителиоциттерінде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полюстік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айырмашылык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апикальды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базальды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полюстер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Эпителиоциттердің қалпына келу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(регенерация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қабілеті жақсы жетілген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бірқабатты және көпқабатты эпителий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топқа бөлінеді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Бірқабатты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ұлпасында барлық </a:t>
            </a:r>
            <a:r>
              <a:rPr lang="ru-RU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пителиоциттер"/>
              </a:rPr>
              <a:t>эпителиоциттер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негіздік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жарғақта орналасады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ал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көпқабатты эпителийде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базальды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мембранамен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оның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тек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төменгі қабатта орналасқан жасушалары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жанасады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v-v15-2896-f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i="1" dirty="0" err="1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3600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sz="3600" i="1" dirty="0" err="1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организмде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өздерінен арнайы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бөліңділер бөлетін бездер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паренхимасын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кзокрин (мұндай бет жоқ)"/>
              </a:rPr>
              <a:t>экзокринді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Эндокрин (мұндай бет жоқ)"/>
              </a:rPr>
              <a:t>эндокринд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Эндокрин (мұндай бет жоқ)"/>
              </a:rPr>
              <a:t>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бөлінеді.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tooltip="Организм"/>
              </a:rPr>
              <a:t>организмде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tooltip="Қорғаныс қызметі (мұндай бет жоқ)"/>
              </a:rPr>
              <a:t>қорғаныс қызметін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атқарады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7" tooltip="Зат алмасу"/>
              </a:rPr>
              <a:t>зат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7" tooltip="Зат алмасу"/>
              </a:rPr>
              <a:t> </a:t>
            </a:r>
            <a:r>
              <a:rPr lang="ru-RU" sz="3600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7" tooltip="Зат алмасу"/>
              </a:rPr>
              <a:t>алмасу</a:t>
            </a:r>
            <a:r>
              <a:rPr lang="ru-RU" sz="36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процесіне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қатысады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8" tooltip="Сірлі сұйық"/>
              </a:rPr>
              <a:t>сірлі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8" tooltip="Сірлі сұйық"/>
              </a:rPr>
              <a:t>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8" tooltip="Сірлі сұйық"/>
              </a:rPr>
              <a:t>сұйық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және түрлі бөлінділер бөледі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752601"/>
            <a:ext cx="9144000" cy="1829761"/>
          </a:xfrm>
        </p:spPr>
        <p:txBody>
          <a:bodyPr>
            <a:noAutofit/>
          </a:bodyPr>
          <a:lstStyle/>
          <a:p>
            <a:pPr algn="ctr"/>
            <a:r>
              <a:rPr lang="kk-KZ" sz="8000" dirty="0" smtClean="0">
                <a:latin typeface="Times New Roman" pitchFamily="18" charset="0"/>
                <a:cs typeface="Times New Roman" pitchFamily="18" charset="0"/>
              </a:rPr>
              <a:t>Эпителийдің классификациясы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Эпителийлік ұлпалардың шығу тегіне, құрылысына және атқаратын қызметіне негізделген олардың түрлі классификациясы бар.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Эпителийдің классификациясы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0_41b17_a5ebeea6_XL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20" y="1752601"/>
            <a:ext cx="8429684" cy="1829761"/>
          </a:xfrm>
        </p:spPr>
        <p:txBody>
          <a:bodyPr>
            <a:noAutofit/>
          </a:bodyPr>
          <a:lstStyle/>
          <a:p>
            <a:pPr algn="ctr"/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Морфологиялық классификациясы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құрылыс ерекшелігіне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негізделген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эпителийлерді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көп қабатты деп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қатарлы және көп қатарлы болып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Эпителийлерді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клеткаларының пішініне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қарай жалпақ,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куб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пішінді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Цилиндр"/>
              </a:rPr>
              <a:t>цилиндр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тәрізді деп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ажыратады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Онто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i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Филогенетикалық классификация (мұндай бет жоқ)"/>
              </a:rPr>
              <a:t>филогенетикалық </a:t>
            </a: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Филогенетикалық классификация (мұндай бет жоқ)"/>
              </a:rPr>
              <a:t>классификация</a:t>
            </a:r>
            <a:r>
              <a:rPr lang="ru-RU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Эпителийлер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классификация-сының бұл түрін олардың белгілі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ұрық жапырақшадан шығу тегін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еске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Н.Г.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Хлопин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үсынған.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эпителиийлердің төмендегі типтерін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ажыраткан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Морфологиялық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классификация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kk-K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 </a:t>
            </a:r>
            <a:r>
              <a:rPr lang="kk-K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(орысша ткань, гр. </a:t>
            </a:r>
            <a:r>
              <a:rPr lang="en-US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hystos</a:t>
            </a:r>
            <a:r>
              <a:rPr lang="kk-K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kk-K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дегеніміз белгілі функцияны атқаруға арналған құрылысы ұқсас тарихы қалыптасқан клеткалар мен клеткааралық заттардың коплексі. Ұлпалар микроскопиялық құрылысы мен функциясын зерттеудің негізінде </a:t>
            </a:r>
            <a:r>
              <a:rPr lang="kk-K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Франс Лейдиг 1853 жылы </a:t>
            </a:r>
            <a:r>
              <a:rPr lang="kk-K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олардың бірінші классификациясын ұсынған болатын. Оның классификациясын </a:t>
            </a:r>
            <a:r>
              <a:rPr lang="kk-K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Альберт Келликер 1855 жылы</a:t>
            </a:r>
            <a:r>
              <a:rPr lang="kk-K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жарық көрген өзінің гистология оқулығында пайдаланған. </a:t>
            </a:r>
            <a:r>
              <a:rPr lang="kk-KZ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Лейдиг пен Келликер</a:t>
            </a:r>
            <a:r>
              <a:rPr lang="kk-KZ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ұлпаларды 4 топқа бөлген: 1.Эпителийлік ұлпалар;2. дәнекер ұлпасы;3. бұлшық ет ұлпалары;4. нерв ұлпасы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txBody>
          <a:bodyPr>
            <a:noAutofit/>
          </a:bodyPr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Ұлпалар туралы жалпы ұғым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3214686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Функциялық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классификация</a:t>
            </a:r>
            <a:br>
              <a:rPr lang="ru-RU" sz="7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81138"/>
          <a:ext cx="8929718" cy="4876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66"/>
          </a:xfrm>
        </p:spPr>
        <p:txBody>
          <a:bodyPr>
            <a:noAutofit/>
          </a:bodyPr>
          <a:lstStyle/>
          <a:p>
            <a:pPr algn="ctr"/>
            <a:r>
              <a:rPr lang="ru-RU" sz="36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Жануарлардың көпшілігінде эпителийдің мына</a:t>
            </a: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типтерін</a:t>
            </a: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ажыратуға болады</a:t>
            </a: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752601"/>
            <a:ext cx="9144000" cy="1829761"/>
          </a:xfrm>
        </p:spPr>
        <p:txBody>
          <a:bodyPr>
            <a:noAutofit/>
          </a:bodyPr>
          <a:lstStyle/>
          <a:p>
            <a:pPr algn="ctr"/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Бір қабатты эпителий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kk-KZ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 қабатты жалпақ эпителий немесе мезотелей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бұл түрі адам мен сүтқоректілердің өкпе альвеолаларының, серозлық қуыстардың (құрсақ, плевралық,перикардиялық) және серозлық қабықшалардың беттерін астарлап тұрады.</a:t>
            </a:r>
          </a:p>
          <a:p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Мезотелий арқылы дененің екінші қуысының сұйығы мен дәнекер ұлпасының қан тамырларының арасында заттардың алмасуы жүреді.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Бір қабатты жалпақ эпителий немесе мезотелей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pithelii-sheiki-matki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Autofit/>
          </a:bodyPr>
          <a:lstStyle/>
          <a:p>
            <a:r>
              <a:rPr lang="kk-KZ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Дененің екінші қуысы, немесе целомды астарлап тұратындығына байланысты целомдық эпителий деп те атайды. Мезодерманың туындысы болғандықтан мезотелий деп те аталады.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2928934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қабатты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куб </a:t>
            </a:r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пішінде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эпителий</a:t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бір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түрі организмде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сирек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кездеседі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аналық жыныс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безін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қаптайды, бүйректің жүмсақ затының жинаушы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түтіктерін, бездердің үсақ өзектерін астарлап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Қалканша безінде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байкалады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Бүйрек каналшықтарының эпителийінің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бос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бетінде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микробүрлер болады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Клеткаларының үлкендігі бірдей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ядросы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Цитоплазма"/>
              </a:rPr>
              <a:t>цитоплазмасының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ортасында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орналаскан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қабатты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куб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пішінде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эпителий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00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2857496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қабатты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цилиндр 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тәрізді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эпителий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021_html_440f3509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Сирек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кездесетін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түрі.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Бүның негізгі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функциясы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ылғал беттерді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қорғау.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 кезде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 немесе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сіңіру қызметтерін атқармайды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барлық клеткалары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бірін-біріне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ұқсас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өзектерінде кездеседі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Көпшілік жағдайда бір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цилиндр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тәрізді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өзгеріске ұшырап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қорғау қызметтерін бірге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 және сіңіру функцияларын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атқарады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err="1" smtClean="0">
                <a:latin typeface="Times New Roman" pitchFamily="18" charset="0"/>
                <a:cs typeface="Times New Roman" pitchFamily="18" charset="0"/>
              </a:rPr>
              <a:t>қабатты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цилиндр </a:t>
            </a:r>
            <a:r>
              <a:rPr lang="ru-RU" sz="4900" b="1" dirty="0" err="1" smtClean="0">
                <a:latin typeface="Times New Roman" pitchFamily="18" charset="0"/>
                <a:cs typeface="Times New Roman" pitchFamily="18" charset="0"/>
              </a:rPr>
              <a:t>тәрізді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Секреторлық және сіңіруші клеткалардан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тұратын бір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цилиндр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тәрізді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ішекті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астарлайды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Қоректік заттарды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сіңіруге қатысып отырып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ас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қорыту жолындағы бактериалардың дене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ішіне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өтуіне кедергі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 ішектің қабырғасын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қорыту ферменттерінің қорытушы әсерінен қорғайды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SA-AB-prostatic-protein-prostate-specific-antigen-KLK3-diagnostic-cancer-prostata-antigeno-anticuerpo-proteina-structure-estructura-epithelial-cells-semenogelins-monoclonal-antibody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4"/>
          </a:xfrm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базальдық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Мембрана"/>
              </a:rPr>
              <a:t>мембрананың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арасындағы байланыс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жеңіл үзіледі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қорыту жолының үздіксіз козғалысы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үдемелі жұмысы клеткалардың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тез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тозуына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әкеліп соғады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эпителийінің құрамында көбею кабілетінен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айырылмаған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Крипта абсцесі"/>
              </a:rPr>
              <a:t>крипталарда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орналасқан,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шала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жіктелген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Бөлінудің нәтижесінде пайда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болған жас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өліп, түлеген клеткалар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орнын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эпителийінің барлық клеткалары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30-36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сағаттың ішінде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жаңарады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752601"/>
            <a:ext cx="9144000" cy="1829761"/>
          </a:xfrm>
        </p:spPr>
        <p:txBody>
          <a:bodyPr>
            <a:noAutofit/>
          </a:bodyPr>
          <a:lstStyle/>
          <a:p>
            <a:pPr algn="ctr"/>
            <a:r>
              <a:rPr lang="kk-KZ" sz="7200" dirty="0" smtClean="0">
                <a:latin typeface="Times New Roman" pitchFamily="18" charset="0"/>
                <a:cs typeface="Times New Roman" pitchFamily="18" charset="0"/>
              </a:rPr>
              <a:t>Кірпікшелі эпителий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txBody>
          <a:bodyPr>
            <a:noAutofit/>
          </a:bodyPr>
          <a:lstStyle/>
          <a:p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Кірпікшелі эпителий нематодтар мен буыняқтылардан басқа жоғары сатыдағы көпклеткалы жануарлардың барлық тобына дерлігінде кездеседі.</a:t>
            </a:r>
          </a:p>
          <a:p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Адамда кірпікшелі эпиелий тыныс органдарында, есіту органдарында </a:t>
            </a:r>
            <a:r>
              <a:rPr lang="kk-KZ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(Евстахий түтігінде, дабыл жарғағының бетінде)</a:t>
            </a:r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жыныс органдарында </a:t>
            </a:r>
            <a:r>
              <a:rPr lang="kk-KZ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(жатыр түтігінде)</a:t>
            </a:r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орталық нерв жүйесінде </a:t>
            </a:r>
            <a:r>
              <a:rPr lang="kk-KZ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(жұлынның орталық каналының эпендимасында, Сильвий құбырында, мидың қарыншаларында) </a:t>
            </a:r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кездеседі.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Кірпікшелі эпителий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752601"/>
            <a:ext cx="9144000" cy="1829761"/>
          </a:xfrm>
        </p:spPr>
        <p:txBody>
          <a:bodyPr>
            <a:normAutofit/>
          </a:bodyPr>
          <a:lstStyle/>
          <a:p>
            <a:pPr algn="ctr"/>
            <a:r>
              <a:rPr lang="kk-KZ" sz="6600" dirty="0" smtClean="0">
                <a:latin typeface="Times New Roman" pitchFamily="18" charset="0"/>
                <a:cs typeface="Times New Roman" pitchFamily="18" charset="0"/>
              </a:rPr>
              <a:t>Көп қабатты эпителий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pithelium_cell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эптителий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сіңіруді тиімді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қамтамасыз атқара алмайды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бірге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құрылым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 қызметіне нашар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бейімделген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Сондықтан көп кабатты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эрителийдің бетіне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Секрет (мұндай бет жоқ)"/>
              </a:rPr>
              <a:t>секрет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оның астында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орналаскан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өзінің өзектер аркала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оның бетіне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ашылады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қорғаныш қызметінде атқарады көп кабатты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мүйізденбейтін және мүйізделуші деп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түрі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Көп клеткалы эпителий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500306"/>
            <a:ext cx="9144000" cy="1829761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Көп қабатты мүйізденбейтін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эпителий</a:t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Лейдиг пен Келликер ұлпаларды 4 топқа бөлген:</a:t>
            </a:r>
            <a:endParaRPr lang="ru-RU" sz="4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механикалық әсерге ерекше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қатты ұшырайтын ылғал беттерге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Ылғалға қажет сұйық, эпителийдің астында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орналасқан борпылдак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дэнекер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ұлпасында болатын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Бұл түрі ауыздың ішкі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қуысын, көздің калың қабығының бетін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ішектің артқы бөлігін астарлайды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Көп қабатты мүйізденбейтін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эпителий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481138"/>
          <a:ext cx="9144000" cy="5376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/>
              <a:t/>
            </a:r>
            <a:br>
              <a:rPr lang="kk-KZ" dirty="0" smtClean="0"/>
            </a:br>
            <a:r>
              <a:rPr lang="kk-KZ" sz="53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Клеткалардың 3 қабатынан тұрады: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752601"/>
            <a:ext cx="9144000" cy="1829761"/>
          </a:xfrm>
        </p:spPr>
        <p:txBody>
          <a:bodyPr>
            <a:noAutofit/>
          </a:bodyPr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Көп қабатты мүйізделуші эпителий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өзінің құрылысы жағынан алуан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түрлі.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Омыртқалыларда тері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қабатты, омыртқасыздарда бір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қабатты болады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кабаттан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терінің өзі немесе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дерма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аталатын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дәнекер ұлпалық бөлікпен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пидермис (мұндай бет жоқ)"/>
              </a:rPr>
              <a:t>эпидермис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делінетін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эпителиалдық кабаттан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Мүйізделген көп қабатты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құрылысы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қасиеттері түрліше қабаттардан тұрады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аттарды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үш зонаға біріктіруге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Ең тереңгісі базальдық мембрананың үстінде жататын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цилиндр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тәрізді эпителиалдық клеткалардың бір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қатарынан тұратын базальдық кабат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Көп қабатты мүйізделуші эпителий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pithelium_olfactory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Базальдық кабаттың клеткаларының клеткааралық кеңістікке қараған бетінде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көптеген микробүрлер болады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Базальдық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Мембрана"/>
              </a:rPr>
              <a:t>мембрана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арқылы дэнекер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ұлпасының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Диффузия"/>
              </a:rPr>
              <a:t>диффузиялық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жолымен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эпителийге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қоректік затты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бірінші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кабаттың клеткалары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қабылдайды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Базальдық кабаттың клеткалары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жедел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 және жаңадан пайда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болған клеткаларының негізгі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массасы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үстінде көп бұрышты немесе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канат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тәрізді клеткалардың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4-8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кабаттары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орналаскан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8000" dirty="0" smtClean="0">
                <a:latin typeface="Times New Roman" pitchFamily="18" charset="0"/>
                <a:cs typeface="Times New Roman" pitchFamily="18" charset="0"/>
              </a:rPr>
              <a:t>Безді эпителийі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81328"/>
            <a:ext cx="8858312" cy="4525963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Ең ерте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дамыған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тері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Жоғары сатыдағы жануарларда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тоскауылдық, сорғыштық, бездік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шығарушы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осмос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реттейтін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қызметтер аткарады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Без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метаболизм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процессінде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болған секреттерді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сыртқы ортаға шығарып отырады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гормондарды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айтуға болады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Безді эпителийі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001156" cy="4935745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организм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бездерінің негізгі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массасын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құрайды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Бездегі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эпителиалдық клеткалардың қызметі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организм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тіршілігіне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қажет заттарды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клеткаларда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тұзіп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олардан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бөліп шығару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организмде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 қызетіы атқарады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Олардың көпшілігі қалыптасқан жеке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органдар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Басқалары органдардың бөлігі болып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эндокриндік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тұзуші немесе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бөлімі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шығарушы өзектен тұрады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классификациясы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осы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бөлімдерінің құрылысына негізделген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v-v14-1064-f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kk-KZ" sz="4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Ұлпаладың осы 4 типін А.А. Заварзин екі топқа біріктіруді ұсынған:</a:t>
            </a:r>
            <a:endParaRPr lang="ru-RU" sz="4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4792869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Эндокриндік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қанға түсетін гормондарды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бөледі.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Эндокриндік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клеткалардан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 және олардың шығару өзектері болмайды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Бұларға жататындар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гипофиз, эпифиз,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қалқанша және калканша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серік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бүйрек үсті бездер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қы безінің Лангерганс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аралшықтары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т.б.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Осылардың бэрі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организмнің эндокриндік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жүйесін құрайды.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сыртқы ортаға, яғни эпителиймен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астарланған органдардың куыстарына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терінің бетіне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шығарылатын секреттер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бөледі.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қызмет ететін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ұлпаларының ең негізгісі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екіге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бөлінеді: бір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көп клеткалы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пішіні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де,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орналасады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әр түрлі болып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Эпителиалдық клетканың ішінде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орналасса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эндоэпителиалдық бездер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4525963"/>
          </a:xfrm>
        </p:spPr>
        <p:txBody>
          <a:bodyPr>
            <a:noAutofit/>
          </a:bodyPr>
          <a:lstStyle/>
          <a:p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сыртында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орналасса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Өзінің секретін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бөлуіне байланысты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ажыратылады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канға немесе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бос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кеңістікке 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(эндо- </a:t>
            </a:r>
            <a:r>
              <a:rPr lang="ru-RU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экзокринді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Белок"/>
              </a:rPr>
              <a:t>белоктың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Мукополисахарид (мұндай бет жоқ)"/>
              </a:rPr>
              <a:t>мукополисахаридті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мукопротеидті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баска да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секреттер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бөліп шығаруына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карай да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5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62522"/>
          </a:xfrm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25963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клеткалы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түрлі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секреторлы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сыртка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шығаратын клеткалары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клеткалардың құрылымы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функциясы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әр түрлі болып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Біріншісі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безге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тән спецификалық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Екіншісі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өтетін каналдардың құрамын құрайды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кейде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сүзгіш және механикалық қасиетімен қатар секторлық функциясында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аткарады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572560" cy="4525963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клеткалы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тармақталған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(күрделі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тармақталған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(қарапайым деп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«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каналдары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мүмкін.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Секторлық бөлімдер болса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тармақталған болады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Сонда 1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каналға бірнеше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секреторлық бөлімдер түседі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клеткалы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сияқты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эндоэпителиальды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Бірақ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олардың көбісі экзоэпителиальды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түрге жатқызылады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Секретін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 бағытына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карай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клеткалы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ндокринология"/>
              </a:rPr>
              <a:t>эндокринді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секрециясы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экзокринді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сыртқы секрециясы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Секреттің құрамы бойынша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көбіне белоктық және шырышты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түрлері кездеседі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бөлгеніне байланысты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-, гало-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аиокринді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Ең ерте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дамыған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ішек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тері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Жоғары сатыдағы жануарларда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тоскауылдың, сорғыштың, шығарушы, реттеуші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қызметтер аткарады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kanka_nablonkowa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04474" cy="6858000"/>
          </a:xfrm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метаболизм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пайда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болған секреттерді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сыртқы ортаға шығарып отырады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гормондарды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айтуға болады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Секреция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клеткадағы биосинтезді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айтамыз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Жинақталуы және оның клеткадан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шығуы организмнің қалыпты физиологиялық процестерін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камтамасыз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Рекреция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клеткадан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заттардың шығуы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(су,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иондар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химиялық өзгерістерге үшырамайды.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Экскреция -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клеткадан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зиянды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заттардың шығарылуы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несеп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несеп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қышқылы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көбісі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ұлпасының құрамында болады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Тек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бүйрек үсті безінің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гипофиздің паренхималары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нейрогенді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қан тамырларымен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нервтермен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дәнекер ұлпаларымен жақсы қамтамасыз етілген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>
            <a:normAutofit/>
          </a:bodyPr>
          <a:lstStyle/>
          <a:p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кзокринді бездер"/>
              </a:rPr>
              <a:t>Экзокриндік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кзокринді бездер"/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кзокринді бездер"/>
              </a:rPr>
              <a:t>бездер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экзоэпителиальдық және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эпителиальдық болып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ажыратылады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клеткалардың тобы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астындағы ұлпаға өтсе, ондай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экзоэпителиальдық деп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сілекей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Май бездері (мұндай бет жоқ)"/>
              </a:rPr>
              <a:t>май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Май бездері (мұндай бет жоқ)"/>
              </a:rPr>
              <a:t>бездері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бауыр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т.б. ал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эпителиальдық 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клеткалардың астарлаушы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ұлпаға өтпей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эпителиальдық клеткалардың кабатында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калса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ондай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эндоэпителиальдық дейді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адамның көмекей үсті шеміршек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эпителийінің сілекей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клеткаларының тобы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752601"/>
            <a:ext cx="9144000" cy="1829761"/>
          </a:xfrm>
        </p:spPr>
        <p:txBody>
          <a:bodyPr>
            <a:noAutofit/>
          </a:bodyPr>
          <a:lstStyle/>
          <a:p>
            <a:pPr algn="ctr"/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>Эпителийлік ұлпа немесе шекаралық ұлпа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358246" cy="4857784"/>
          </a:xfrm>
        </p:spPr>
        <p:txBody>
          <a:bodyPr>
            <a:noAutofit/>
          </a:bodyPr>
          <a:lstStyle/>
          <a:p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экзоэпителиальдық 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көп клеткалы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мүмкін.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экзоэпителиальдық бір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Омыртқалылар"/>
              </a:rPr>
              <a:t>омыртқалыларды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кең тараған: турбеляряларда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немертинде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сакиналы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құрттарда, моллюскаларда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экзоэпителиальдық көп клеткалы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организм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бездерінің негізгі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массасын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құрайды-сілекей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көз жасы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Тері"/>
              </a:rPr>
              <a:t>тері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tooltip="Май бездері (мұндай бет жоқ)"/>
              </a:rPr>
              <a:t>май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tooltip="Май бездері (мұндай бет жоқ)"/>
              </a:rPr>
              <a:t>бездері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tooltip="Бауыр"/>
              </a:rPr>
              <a:t>бауыр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ұйқы безінің экзокриндік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бөлігі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7" tooltip="Экзокринді бездер"/>
              </a:rPr>
              <a:t>Экзокриндік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экзоэпителиальдық көп клеткалы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өзегінің құрылысына қарай жабайы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күрделі 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бөлінеді.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күрделі 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түтік тәрізді, альвеолалық (көпіршік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түтікше альвеолалық болып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бөлінуі мүмкін.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Тармақталған бір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ғана өзегі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қарапайым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дейді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өзектің тармақталған жүйесі болса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ондай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күрделі болады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Көптеген күрделі 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өте үлкен келеді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органдар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атауға болады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бауыр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ұйқы безі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экзоэпителиальдық бездер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көп клеткалы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мүмкін.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68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Секреттің химиялық құрамы әртүрлі болады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Осыған байланысты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белоктық, сілекей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аралас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белокты-сілекейлік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Секреторлық эпителиальдық клеткалардың пішіні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түрліше болады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Секрет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бөлуші клеткалардың клеткааралық кеңістігі біршама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Секреторлық клеткалардың ядросы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Хроматин"/>
              </a:rPr>
              <a:t>хроматині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және ядрошығы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Секрет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бөлуші клеткалардың бэрінде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эндоплазмалық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тор мен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Гольджи аппараты"/>
              </a:rPr>
              <a:t>Гольджи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Гольджи аппараты"/>
              </a:rPr>
              <a:t> аппараты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жаксы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жетілген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митохондриялар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болады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клеткалардың құрылысы полярлы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Секреттің бөліну типтері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сипаттауда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секреттің клеткадан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бөлінуі маңызды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атқарады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Ертеде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экструзия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классификацияланған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Яғни секретті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түзу тэсіліне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карай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ажыраткан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Мерокринді секреция"/>
              </a:rPr>
              <a:t>Мерокриндік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Мерокринді секреция"/>
              </a:rPr>
              <a:t> </a:t>
            </a:r>
            <a:r>
              <a:rPr lang="ru-RU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Мерокринді секреция"/>
              </a:rPr>
              <a:t>бездерде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Мерокринді секреция"/>
              </a:rPr>
              <a:t> секрет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клеткалардың ішінде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түзіледі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мембранамен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қоршалған көпіршік түрінде клетканың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бос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бетіне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Секрецияның бұл түрінде плазмалық мембрананың түтастығы сақталады, цитоплазманың көлемі кемімейді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(бокал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тәрізді бездер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асказан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бездерінің клеткалары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ұйқы безінің экзокриндік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бөлімі жатады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Голокриндік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клетка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толықтай бұзылады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өледі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құрылысы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секретке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айналады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терінің майлы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Апокринді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түзілу кезінде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цитоплазманың үстіңгі бөліктері бөлініп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секреттің құрамына кіреді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Секрецияның Бұл типі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кұстың жұмыртқа жолының эпителиальдық клеткаларына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сүтқоректілердің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сүт бездеріне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тэн.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1961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Жапон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ғалымы Куросуми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микроскопиялық және электромикроскопиялық мэліметтерге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негізделген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бездердің жаңа классификациясын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үсынды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7224" y="2571744"/>
            <a:ext cx="7772400" cy="1829761"/>
          </a:xfrm>
        </p:spPr>
        <p:txBody>
          <a:bodyPr>
            <a:noAutofit/>
          </a:bodyPr>
          <a:lstStyle/>
          <a:p>
            <a:pPr algn="ctr"/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секрецияның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түрлі типін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сипаттады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</a:t>
            </a:r>
            <a:r>
              <a:rPr lang="ru-RU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тип. </a:t>
            </a:r>
          </a:p>
          <a:p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Голокринді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секреция.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Жарық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микроскопы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арқылы көруге болады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Секрецияның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типі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секреторлық өнім-клетка өлуімен сипатталады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II- </a:t>
            </a:r>
            <a:r>
              <a:rPr lang="ru-RU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тип. </a:t>
            </a:r>
          </a:p>
          <a:p>
            <a:pPr>
              <a:buNone/>
            </a:pP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Макроапокринді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Жарық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микроскопы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арқылы сипатталған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Клетка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бетінің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бос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кеңістігінде өсінділер пайда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секретке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жүлынады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Апокринді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өсінділердің бетінде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микроталшықтар жойылады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секреция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нәтижесінде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биіктігі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аласарады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III- </a:t>
            </a:r>
            <a:r>
              <a:rPr lang="ru-RU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тип. </a:t>
            </a:r>
          </a:p>
          <a:p>
            <a:pPr>
              <a:buNone/>
            </a:pP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Микроапокринді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микроскоп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арқылы анықталады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микроталшықтардың жоғарғы бөлігінің клеткадан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жүлынуымен сипатталады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Бұрын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секрецияның типі-мерокринді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типке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жатқызылған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81328"/>
            <a:ext cx="8643998" cy="4525963"/>
          </a:xfrm>
        </p:spPr>
        <p:txBody>
          <a:bodyPr>
            <a:noAutofit/>
          </a:bodyPr>
          <a:lstStyle/>
          <a:p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Эпителийлік ұлпаны, немесе эпителийді, орналасу ерекшеліктерін еске алып, шекаралық ұлпа деп те атайды. </a:t>
            </a:r>
          </a:p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(эпителиальная ткань); (</a:t>
            </a:r>
            <a:r>
              <a:rPr lang="en-US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textus</a:t>
            </a:r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epithelialis</a:t>
            </a:r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лат. </a:t>
            </a:r>
            <a:r>
              <a:rPr lang="en-US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textus</a:t>
            </a:r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ткань,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ұлпа; 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грек,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ері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үстінде,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thele</a:t>
            </a:r>
            <a:r>
              <a:rPr lang="en-US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кеуделік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емізікше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Организм"/>
              </a:rPr>
              <a:t>организмді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сыртқы жағынан қаптап, ішкі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мүшелердін кілегейлі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сірлі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қабықтарын астарлайтын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әртүрлі бездер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паренхимасын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түзетін ұлпа.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Эпителийлік ұлпа немесе шекаралық ұлпа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IV- </a:t>
            </a:r>
            <a:r>
              <a:rPr lang="ru-RU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тип. </a:t>
            </a:r>
          </a:p>
          <a:p>
            <a:pPr>
              <a:buNone/>
            </a:pP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Мерокринді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 (клетка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мембранасында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уақытша пайда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болған саңылаулардан секреттердің шығуы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Секрецияның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клетка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толған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мембранамен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капталған вакуольдер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кабығына жақындап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оған жабысады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Осы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жерде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көлемі кіші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саңылау пайда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лектронды микроскоп"/>
              </a:rPr>
              <a:t>электронды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лектронды микроскоп"/>
              </a:rPr>
              <a:t> микроскоп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арқылы көрінетін Бұл саңылау вакуольдің құрамындағы заттардың барлығы бездің куысына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өтеді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Секрецияның Бұл типі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сыртқы плазматикалық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мембрана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эрдайым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сакталып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отырады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V- </a:t>
            </a:r>
            <a:r>
              <a:rPr lang="ru-RU" sz="6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тип. </a:t>
            </a:r>
          </a:p>
          <a:p>
            <a:pPr>
              <a:buNone/>
            </a:pP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Мерокринді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 (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секреттің бұзылмаған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мембранасы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арқылы шығуы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секреция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типтерінің ішіндегі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электорімикроскопияның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морфология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үшін ең анықталмаған болып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есептелінеді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Секреция"/>
              </a:rPr>
              <a:t>секреция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апикальді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плазматикалық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мембрана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kanka_nablonkowa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002176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649993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Қазіргі уақытта клетканың тіршілік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циклі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барысымда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экструзия (секрет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бөліну процесі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типтерінің ауысуы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жүріп жататындығы анықталады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 химиялық құрамы бойынша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әртүрлі секреттср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бөлінсе, бір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клеткада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секрет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бөліну әртүрлі типтер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жүреді және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 секреция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стимуляциялануы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Патология"/>
              </a:rPr>
              <a:t>патология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жағдайларында-экструзия типінің басқа типпен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ауысуы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байқалады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721431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сияқты безді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бір-бірінен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аз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ажыратылған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аралық заттармен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бөлінген өзара өте тығыз байланыскан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клеткалардан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Барлық клеткалар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тіршілікке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кажетті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өнімдерді бөліп шығарады, бірақ безді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өзіне ғана тән өзіндік ерекшеліктері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бар,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яғни клеткалар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Грандулоциттер (мұндай бет жоқ)"/>
              </a:rPr>
              <a:t>грандулоциттер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әртүрлі секреттерді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көп мөлшерде өндіреді және бөледі.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Ағзада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секрет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сүт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сілекей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ас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қорыту сөлдері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Өт"/>
              </a:rPr>
              <a:t>өт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tooltip="Төр"/>
              </a:rPr>
              <a:t>төр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әртүрлі иісті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заттар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tooltip="Гормондар"/>
              </a:rPr>
              <a:t>гормоны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Сөл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беткейіне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шырышты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кабықшаға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мүшелер куысына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экзокринді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), не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қанға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лимфаға немесе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ұлпалық сұйықтықка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эндокринді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секреция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643998" cy="4525963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Эмбриогенезде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эпителий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туындысы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Алғашында ол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төменде жатқан ұлпаға батып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тұратын клеткалық шоғыр түрінде болады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Содан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соң қабат өседі және әртүрлі бағытта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Дифференцация (мұндай бет жоқ)"/>
              </a:rPr>
              <a:t>дифференцацияланады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кабаттар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бастапқы затымен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қалады.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эпителийдің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Инвагинация"/>
              </a:rPr>
              <a:t>инвагинациясы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табылатын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(сөлді бөлімімен бірге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шығару ағымына байланысты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Олардан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бөлінетін өнімдер ағын арқылы ішкі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ортаға шығарылады.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Бездің мұндай түрін экзокринді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Баска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қабаттар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tooltip="Эмбриогенез"/>
              </a:rPr>
              <a:t>эмбриогенездің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ерте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кезеңінің өзінде эпителийдің бастапқы затынан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бөлініп кетеді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өздері бөлгеи сөл синтезделінетін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қан тамырларымен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тығыз байланыска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түседі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Мұндай бсздерді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эндокринді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mell-olfaction-epithelium-cilia-olfactory-sensory-neurons-and-basal-cell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Барлық безді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клеткаларға өздерінің өндіретін сөлінің құрамына байланысты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ндоплазмалық тор"/>
              </a:rPr>
              <a:t>эндоплазмалық тордың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сөлдің табиғаты белокты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түйіршікті,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белок,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көмірсу және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Стероидтар"/>
              </a:rPr>
              <a:t>стероидтар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түйіршіксіз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Гольджи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аппартының,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tooltip="Митохондрия"/>
              </a:rPr>
              <a:t>митохондрияның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tooltip="Гипертрофия"/>
              </a:rPr>
              <a:t>гипертрофиясы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тән (күшейтілген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даму).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Грандулоциттердің цитоплазмасында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әсіресе цитоплазманың апикальды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бөлімінде эдетте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түйіршіктер немесе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сөлдің тамшылары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жақсы ажыратылады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Әдетте олар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Гольджи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аппаратының ішінде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шоғырланады.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Органеллалардың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даму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деңгейі және безді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клеткалардағы сөлдің мөлшері сөл бөліну циклының фазына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тәуелді периодты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түрде өзгеріп отырады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0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9382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 </a:t>
            </a:r>
            <a:r>
              <a:rPr lang="ru-RU" sz="36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және безді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эпителий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екіге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Жабынды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Эпителий"/>
              </a:rPr>
              <a:t>эпителий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 организмді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қаптап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оның ішкі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ортасын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қоршаған сыртқы ортадан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бөліп тұрады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Эпителий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ұлпасы бір-бірімен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тығыз орналасқан эпителий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жасушаларынан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Эпителиоциттер"/>
              </a:rPr>
              <a:t>эпителиоциттерден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құралған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20" y="2357430"/>
            <a:ext cx="8643998" cy="1829761"/>
          </a:xfrm>
        </p:spPr>
        <p:txBody>
          <a:bodyPr>
            <a:noAutofit/>
          </a:bodyPr>
          <a:lstStyle/>
          <a:p>
            <a:pPr algn="ctr"/>
            <a:r>
              <a:rPr lang="kk-KZ" sz="8000" dirty="0" smtClean="0">
                <a:latin typeface="Times New Roman" pitchFamily="18" charset="0"/>
                <a:cs typeface="Times New Roman" pitchFamily="18" charset="0"/>
              </a:rPr>
              <a:t>Назарларыңызға рахмет!!!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1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137</TotalTime>
  <Words>2684</Words>
  <PresentationFormat>Экран (4:3)</PresentationFormat>
  <Paragraphs>105</Paragraphs>
  <Slides>80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81" baseType="lpstr">
      <vt:lpstr>Открытая</vt:lpstr>
      <vt:lpstr>Жалпы гитология</vt:lpstr>
      <vt:lpstr>Ұлпалар туралы жалпы ұғым</vt:lpstr>
      <vt:lpstr>Слайд 3</vt:lpstr>
      <vt:lpstr>Лейдиг пен Келликер ұлпаларды 4 топқа бөлген:</vt:lpstr>
      <vt:lpstr>Ұлпаладың осы 4 типін А.А. Заварзин екі топқа біріктіруді ұсынған:</vt:lpstr>
      <vt:lpstr>Эпителийлік ұлпа немесе шекаралық ұлпа</vt:lpstr>
      <vt:lpstr>Эпителийлік ұлпа немесе шекаралық ұлпа</vt:lpstr>
      <vt:lpstr>Слайд 8</vt:lpstr>
      <vt:lpstr>Слайд 9</vt:lpstr>
      <vt:lpstr>Слайд 10</vt:lpstr>
      <vt:lpstr>Слайд 11</vt:lpstr>
      <vt:lpstr>Слайд 12</vt:lpstr>
      <vt:lpstr>Слайд 13</vt:lpstr>
      <vt:lpstr>Эпителийдің классификациясы</vt:lpstr>
      <vt:lpstr>Эпителийдің классификациясы</vt:lpstr>
      <vt:lpstr>Слайд 16</vt:lpstr>
      <vt:lpstr>Морфологиялық классификациясы</vt:lpstr>
      <vt:lpstr>Морфологиялық классификация </vt:lpstr>
      <vt:lpstr>Слайд 19</vt:lpstr>
      <vt:lpstr>Функциялық классификация </vt:lpstr>
      <vt:lpstr>Жануарлардың көпшілігінде эпителийдің мына типтерін ажыратуға болады.  </vt:lpstr>
      <vt:lpstr>Бір қабатты эпителий</vt:lpstr>
      <vt:lpstr>Бір қабатты жалпақ эпителий немесе мезотелей </vt:lpstr>
      <vt:lpstr>Слайд 24</vt:lpstr>
      <vt:lpstr>Слайд 25</vt:lpstr>
      <vt:lpstr>Бір қабатты куб пішінде эпителий </vt:lpstr>
      <vt:lpstr>Бір қабатты куб пішінде эпителий </vt:lpstr>
      <vt:lpstr>Слайд 28</vt:lpstr>
      <vt:lpstr>Бір қабатты цилиндр тәрізді эпителий </vt:lpstr>
      <vt:lpstr>Бір қабатты цилиндр тәрізді эпителий </vt:lpstr>
      <vt:lpstr>Слайд 31</vt:lpstr>
      <vt:lpstr>Слайд 32</vt:lpstr>
      <vt:lpstr>Слайд 33</vt:lpstr>
      <vt:lpstr>Кірпікшелі эпителий</vt:lpstr>
      <vt:lpstr>Кірпікшелі эпителий</vt:lpstr>
      <vt:lpstr>Көп қабатты эпителий</vt:lpstr>
      <vt:lpstr>Слайд 37</vt:lpstr>
      <vt:lpstr>Көп клеткалы эпителий</vt:lpstr>
      <vt:lpstr>Көп қабатты мүйізденбейтін эпителий </vt:lpstr>
      <vt:lpstr>Көп қабатты мүйізденбейтін эпителий </vt:lpstr>
      <vt:lpstr> Клеткалардың 3 қабатынан тұрады: </vt:lpstr>
      <vt:lpstr>Көп қабатты мүйізделуші эпителий</vt:lpstr>
      <vt:lpstr>Көп қабатты мүйізделуші эпителий</vt:lpstr>
      <vt:lpstr>Слайд 44</vt:lpstr>
      <vt:lpstr>Слайд 45</vt:lpstr>
      <vt:lpstr>Безді эпителийі</vt:lpstr>
      <vt:lpstr>Безді эпителийі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Ол секрецияның 5 түрлі типін сипаттады: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Назарларыңызға рахмет!!!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UserLibюж</cp:lastModifiedBy>
  <cp:revision>31</cp:revision>
  <dcterms:modified xsi:type="dcterms:W3CDTF">2013-04-09T08:50:10Z</dcterms:modified>
</cp:coreProperties>
</file>