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61" r:id="rId15"/>
    <p:sldId id="260" r:id="rId16"/>
  </p:sldIdLst>
  <p:sldSz cx="9144000" cy="6858000" type="screen4x3"/>
  <p:notesSz cx="6858000" cy="9144000"/>
  <p:custDataLst>
    <p:tags r:id="rId17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75" autoAdjust="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4695234"/>
            <a:ext cx="3962400" cy="2133600"/>
          </a:xfrm>
        </p:spPr>
        <p:txBody>
          <a:bodyPr>
            <a:normAutofit/>
          </a:bodyPr>
          <a:lstStyle/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6400800" cy="1952600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Кроссворд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kk-KZ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Тақырып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kk-KZ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Денсаулық зор байлық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783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58" t="21825" r="25929" b="14087"/>
          <a:stretch/>
        </p:blipFill>
        <p:spPr bwMode="auto">
          <a:xfrm>
            <a:off x="610072" y="-22158"/>
            <a:ext cx="8136904" cy="68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3284984"/>
            <a:ext cx="3491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Азап</a:t>
            </a: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сезімі</a:t>
            </a: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1920" y="498879"/>
            <a:ext cx="4631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dirty="0" smtClean="0"/>
              <a:t>Т</a:t>
            </a:r>
            <a:r>
              <a:rPr lang="en-US" sz="3600" dirty="0" smtClean="0"/>
              <a:t>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з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л</a:t>
            </a:r>
            <a:r>
              <a:rPr lang="en-US" sz="3600" dirty="0" smtClean="0"/>
              <a:t> 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1270501"/>
            <a:ext cx="62087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 </a:t>
            </a:r>
            <a:r>
              <a:rPr lang="kk-KZ" sz="3600" dirty="0" smtClean="0"/>
              <a:t>Д</a:t>
            </a:r>
            <a:r>
              <a:rPr lang="en-US" sz="3600" dirty="0" smtClean="0"/>
              <a:t>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r>
              <a:rPr lang="en-US" sz="3600" dirty="0" smtClean="0"/>
              <a:t>    </a:t>
            </a:r>
            <a:r>
              <a:rPr lang="kk-KZ" sz="3600" dirty="0" smtClean="0"/>
              <a:t>с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 </a:t>
            </a:r>
            <a:r>
              <a:rPr lang="kk-KZ" sz="3600" dirty="0" smtClean="0"/>
              <a:t>у</a:t>
            </a:r>
            <a:r>
              <a:rPr lang="en-US" sz="3600" dirty="0" smtClean="0"/>
              <a:t>    </a:t>
            </a:r>
            <a:r>
              <a:rPr lang="kk-KZ" sz="3600" dirty="0" smtClean="0"/>
              <a:t>л</a:t>
            </a:r>
            <a:r>
              <a:rPr lang="en-US" sz="3600" dirty="0" smtClean="0"/>
              <a:t>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2124145"/>
            <a:ext cx="2590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А</a:t>
            </a:r>
            <a:r>
              <a:rPr lang="en-US" sz="3200" dirty="0" smtClean="0"/>
              <a:t>     </a:t>
            </a:r>
            <a:r>
              <a:rPr lang="kk-KZ" sz="3200" dirty="0" smtClean="0"/>
              <a:t>у</a:t>
            </a:r>
            <a:r>
              <a:rPr lang="en-US" sz="3200" dirty="0" smtClean="0"/>
              <a:t>      </a:t>
            </a:r>
            <a:r>
              <a:rPr lang="kk-KZ" sz="3200" dirty="0" smtClean="0"/>
              <a:t>р</a:t>
            </a:r>
            <a:r>
              <a:rPr lang="en-US" sz="3200" dirty="0" smtClean="0"/>
              <a:t>      </a:t>
            </a:r>
            <a:r>
              <a:rPr lang="kk-KZ" sz="3200" dirty="0" smtClean="0"/>
              <a:t>у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05468" y="2852936"/>
            <a:ext cx="3316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С</a:t>
            </a:r>
            <a:r>
              <a:rPr lang="en-US" sz="3600" dirty="0" smtClean="0"/>
              <a:t>      </a:t>
            </a:r>
            <a:r>
              <a:rPr lang="kk-KZ" sz="3600" dirty="0" smtClean="0"/>
              <a:t>п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р</a:t>
            </a:r>
            <a:r>
              <a:rPr lang="en-US" sz="3600" dirty="0" smtClean="0"/>
              <a:t>    </a:t>
            </a:r>
            <a:r>
              <a:rPr lang="kk-KZ" sz="3600" dirty="0" smtClean="0"/>
              <a:t>т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4437112"/>
            <a:ext cx="4669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Н</a:t>
            </a:r>
            <a:r>
              <a:rPr lang="en-US" sz="3600" dirty="0" smtClean="0"/>
              <a:t>     </a:t>
            </a:r>
            <a:r>
              <a:rPr lang="kk-KZ" sz="3600" dirty="0" smtClean="0"/>
              <a:t>и</a:t>
            </a:r>
            <a:r>
              <a:rPr lang="en-US" sz="3600" dirty="0" smtClean="0"/>
              <a:t>    </a:t>
            </a:r>
            <a:r>
              <a:rPr lang="kk-KZ" sz="3600" dirty="0" smtClean="0"/>
              <a:t>к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т</a:t>
            </a:r>
            <a:r>
              <a:rPr lang="en-US" sz="3600" dirty="0" smtClean="0"/>
              <a:t>     </a:t>
            </a:r>
            <a:r>
              <a:rPr lang="kk-KZ" sz="3600" dirty="0" smtClean="0"/>
              <a:t>и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5157192"/>
            <a:ext cx="4607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Д</a:t>
            </a:r>
            <a:r>
              <a:rPr lang="en-US" sz="3600" dirty="0" smtClean="0"/>
              <a:t>     </a:t>
            </a:r>
            <a:r>
              <a:rPr lang="kk-KZ" sz="3600" dirty="0" smtClean="0"/>
              <a:t>ә</a:t>
            </a:r>
            <a:r>
              <a:rPr lang="en-US" sz="3600" dirty="0" smtClean="0"/>
              <a:t>    </a:t>
            </a:r>
            <a:r>
              <a:rPr lang="kk-KZ" sz="3600" dirty="0" smtClean="0"/>
              <a:t>р</a:t>
            </a:r>
            <a:r>
              <a:rPr lang="en-US" sz="3600" dirty="0" smtClean="0"/>
              <a:t>     </a:t>
            </a:r>
            <a:r>
              <a:rPr lang="kk-KZ" sz="3600" dirty="0" smtClean="0"/>
              <a:t>і</a:t>
            </a:r>
            <a:r>
              <a:rPr lang="en-US" sz="3600" dirty="0" smtClean="0"/>
              <a:t>     </a:t>
            </a:r>
            <a:r>
              <a:rPr lang="kk-KZ" sz="3600" dirty="0" smtClean="0"/>
              <a:t>г</a:t>
            </a:r>
            <a:r>
              <a:rPr lang="en-US" sz="3600" dirty="0" smtClean="0"/>
              <a:t> 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р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980728"/>
            <a:ext cx="71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Қ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1772816"/>
            <a:ext cx="71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А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169476"/>
            <a:ext cx="71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Қ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3577749" y="1037189"/>
            <a:ext cx="2366470" cy="688966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399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58" t="21825" r="25929" b="14087"/>
          <a:stretch/>
        </p:blipFill>
        <p:spPr bwMode="auto">
          <a:xfrm>
            <a:off x="610072" y="-22158"/>
            <a:ext cx="8136904" cy="68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916832"/>
            <a:ext cx="385192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Ағзаға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қоршаған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ортаның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қолайсыз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әсеріне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қарсыласуын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жақсарту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термореттеу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шартты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рефлекторлы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реакциялардың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дамыту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мақсатындағы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процедуралар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жүйесі</a:t>
            </a:r>
            <a:r>
              <a:rPr lang="ru-RU" sz="22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22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498879"/>
            <a:ext cx="4631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dirty="0" smtClean="0"/>
              <a:t>Т</a:t>
            </a:r>
            <a:r>
              <a:rPr lang="en-US" sz="3600" dirty="0" smtClean="0"/>
              <a:t>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з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л</a:t>
            </a:r>
            <a:r>
              <a:rPr lang="en-US" sz="3600" dirty="0" smtClean="0"/>
              <a:t> 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1270501"/>
            <a:ext cx="62087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 </a:t>
            </a:r>
            <a:r>
              <a:rPr lang="kk-KZ" sz="3600" dirty="0" smtClean="0"/>
              <a:t>Д</a:t>
            </a:r>
            <a:r>
              <a:rPr lang="en-US" sz="3600" dirty="0" smtClean="0"/>
              <a:t>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r>
              <a:rPr lang="en-US" sz="3600" dirty="0" smtClean="0"/>
              <a:t>    </a:t>
            </a:r>
            <a:r>
              <a:rPr lang="kk-KZ" sz="3600" dirty="0" smtClean="0"/>
              <a:t>с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 </a:t>
            </a:r>
            <a:r>
              <a:rPr lang="kk-KZ" sz="3600" dirty="0" smtClean="0"/>
              <a:t>у</a:t>
            </a:r>
            <a:r>
              <a:rPr lang="en-US" sz="3600" dirty="0" smtClean="0"/>
              <a:t>    </a:t>
            </a:r>
            <a:r>
              <a:rPr lang="kk-KZ" sz="3600" dirty="0" smtClean="0"/>
              <a:t>л</a:t>
            </a:r>
            <a:r>
              <a:rPr lang="en-US" sz="3600" dirty="0" smtClean="0"/>
              <a:t>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2124145"/>
            <a:ext cx="2590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А</a:t>
            </a:r>
            <a:r>
              <a:rPr lang="en-US" sz="3200" dirty="0" smtClean="0"/>
              <a:t>     </a:t>
            </a:r>
            <a:r>
              <a:rPr lang="kk-KZ" sz="3200" dirty="0" smtClean="0"/>
              <a:t>у</a:t>
            </a:r>
            <a:r>
              <a:rPr lang="en-US" sz="3200" dirty="0" smtClean="0"/>
              <a:t>      </a:t>
            </a:r>
            <a:r>
              <a:rPr lang="kk-KZ" sz="3200" dirty="0" smtClean="0"/>
              <a:t>р</a:t>
            </a:r>
            <a:r>
              <a:rPr lang="en-US" sz="3200" dirty="0" smtClean="0"/>
              <a:t>      </a:t>
            </a:r>
            <a:r>
              <a:rPr lang="kk-KZ" sz="3200" dirty="0" smtClean="0"/>
              <a:t>у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05468" y="2852936"/>
            <a:ext cx="3316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С</a:t>
            </a:r>
            <a:r>
              <a:rPr lang="en-US" sz="3600" dirty="0" smtClean="0"/>
              <a:t>      </a:t>
            </a:r>
            <a:r>
              <a:rPr lang="kk-KZ" sz="3600" dirty="0" smtClean="0"/>
              <a:t>п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р</a:t>
            </a:r>
            <a:r>
              <a:rPr lang="en-US" sz="3600" dirty="0" smtClean="0"/>
              <a:t>    </a:t>
            </a:r>
            <a:r>
              <a:rPr lang="kk-KZ" sz="3600" dirty="0" smtClean="0"/>
              <a:t>т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4437112"/>
            <a:ext cx="4669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Н</a:t>
            </a:r>
            <a:r>
              <a:rPr lang="en-US" sz="3600" dirty="0" smtClean="0"/>
              <a:t>     </a:t>
            </a:r>
            <a:r>
              <a:rPr lang="kk-KZ" sz="3600" dirty="0" smtClean="0"/>
              <a:t>и</a:t>
            </a:r>
            <a:r>
              <a:rPr lang="en-US" sz="3600" dirty="0" smtClean="0"/>
              <a:t>    </a:t>
            </a:r>
            <a:r>
              <a:rPr lang="kk-KZ" sz="3600" dirty="0" smtClean="0"/>
              <a:t>к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т</a:t>
            </a:r>
            <a:r>
              <a:rPr lang="en-US" sz="3600" dirty="0" smtClean="0"/>
              <a:t>     </a:t>
            </a:r>
            <a:r>
              <a:rPr lang="kk-KZ" sz="3600" dirty="0" smtClean="0"/>
              <a:t>и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5157192"/>
            <a:ext cx="4607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Д</a:t>
            </a:r>
            <a:r>
              <a:rPr lang="en-US" sz="3600" dirty="0" smtClean="0"/>
              <a:t>     </a:t>
            </a:r>
            <a:r>
              <a:rPr lang="kk-KZ" sz="3600" dirty="0" smtClean="0"/>
              <a:t>ә</a:t>
            </a:r>
            <a:r>
              <a:rPr lang="en-US" sz="3600" dirty="0" smtClean="0"/>
              <a:t>    </a:t>
            </a:r>
            <a:r>
              <a:rPr lang="kk-KZ" sz="3600" dirty="0" smtClean="0"/>
              <a:t>р</a:t>
            </a:r>
            <a:r>
              <a:rPr lang="en-US" sz="3600" dirty="0" smtClean="0"/>
              <a:t>     </a:t>
            </a:r>
            <a:r>
              <a:rPr lang="kk-KZ" sz="3600" dirty="0" smtClean="0"/>
              <a:t>і</a:t>
            </a:r>
            <a:r>
              <a:rPr lang="en-US" sz="3600" dirty="0" smtClean="0"/>
              <a:t>     </a:t>
            </a:r>
            <a:r>
              <a:rPr lang="kk-KZ" sz="3600" dirty="0" smtClean="0"/>
              <a:t>г</a:t>
            </a:r>
            <a:r>
              <a:rPr lang="en-US" sz="3600" dirty="0" smtClean="0"/>
              <a:t> 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р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980728"/>
            <a:ext cx="71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Қ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1772816"/>
            <a:ext cx="71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А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169476"/>
            <a:ext cx="71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Қ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362130" y="2132856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Т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362131" y="980728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Н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381727" y="1770201"/>
            <a:ext cx="5026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Қ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290123" y="188640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Ш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380312" y="3356992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У</a:t>
            </a:r>
            <a:endParaRPr lang="ru-RU" sz="2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362131" y="2564904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Ы</a:t>
            </a:r>
          </a:p>
        </p:txBody>
      </p:sp>
      <p:sp>
        <p:nvSpPr>
          <p:cNvPr id="20" name="Прямоугольник 19"/>
          <p:cNvSpPr/>
          <p:nvPr/>
        </p:nvSpPr>
        <p:spPr>
          <a:xfrm rot="5400000">
            <a:off x="5790168" y="1694840"/>
            <a:ext cx="3499434" cy="688966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954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58" t="21825" r="25929" b="14087"/>
          <a:stretch/>
        </p:blipFill>
        <p:spPr bwMode="auto">
          <a:xfrm>
            <a:off x="610072" y="-22158"/>
            <a:ext cx="8136904" cy="68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2191216"/>
            <a:ext cx="385192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Емдеу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аурулардың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алдын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демалуға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стационарлық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объектілері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2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498879"/>
            <a:ext cx="4631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dirty="0" smtClean="0"/>
              <a:t>Т</a:t>
            </a:r>
            <a:r>
              <a:rPr lang="en-US" sz="3600" dirty="0" smtClean="0"/>
              <a:t>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з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л</a:t>
            </a:r>
            <a:r>
              <a:rPr lang="en-US" sz="3600" dirty="0" smtClean="0"/>
              <a:t> 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1270501"/>
            <a:ext cx="62087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 </a:t>
            </a:r>
            <a:r>
              <a:rPr lang="kk-KZ" sz="3600" dirty="0" smtClean="0"/>
              <a:t>Д</a:t>
            </a:r>
            <a:r>
              <a:rPr lang="en-US" sz="3600" dirty="0" smtClean="0"/>
              <a:t>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r>
              <a:rPr lang="en-US" sz="3600" dirty="0" smtClean="0"/>
              <a:t>    </a:t>
            </a:r>
            <a:r>
              <a:rPr lang="kk-KZ" sz="3600" dirty="0" smtClean="0"/>
              <a:t>с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 </a:t>
            </a:r>
            <a:r>
              <a:rPr lang="kk-KZ" sz="3600" dirty="0" smtClean="0"/>
              <a:t>у</a:t>
            </a:r>
            <a:r>
              <a:rPr lang="en-US" sz="3600" dirty="0" smtClean="0"/>
              <a:t>    </a:t>
            </a:r>
            <a:r>
              <a:rPr lang="kk-KZ" sz="3600" dirty="0" smtClean="0"/>
              <a:t>л</a:t>
            </a:r>
            <a:r>
              <a:rPr lang="en-US" sz="3600" dirty="0" smtClean="0"/>
              <a:t>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2124145"/>
            <a:ext cx="2590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А</a:t>
            </a:r>
            <a:r>
              <a:rPr lang="en-US" sz="3200" dirty="0" smtClean="0"/>
              <a:t>     </a:t>
            </a:r>
            <a:r>
              <a:rPr lang="kk-KZ" sz="3200" dirty="0" smtClean="0"/>
              <a:t>у</a:t>
            </a:r>
            <a:r>
              <a:rPr lang="en-US" sz="3200" dirty="0" smtClean="0"/>
              <a:t>      </a:t>
            </a:r>
            <a:r>
              <a:rPr lang="kk-KZ" sz="3200" dirty="0" smtClean="0"/>
              <a:t>р</a:t>
            </a:r>
            <a:r>
              <a:rPr lang="en-US" sz="3200" dirty="0" smtClean="0"/>
              <a:t>      </a:t>
            </a:r>
            <a:r>
              <a:rPr lang="kk-KZ" sz="3200" dirty="0" smtClean="0"/>
              <a:t>у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05468" y="2852936"/>
            <a:ext cx="3316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С</a:t>
            </a:r>
            <a:r>
              <a:rPr lang="en-US" sz="3600" dirty="0" smtClean="0"/>
              <a:t>      </a:t>
            </a:r>
            <a:r>
              <a:rPr lang="kk-KZ" sz="3600" dirty="0" smtClean="0"/>
              <a:t>п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р</a:t>
            </a:r>
            <a:r>
              <a:rPr lang="en-US" sz="3600" dirty="0" smtClean="0"/>
              <a:t>    </a:t>
            </a:r>
            <a:r>
              <a:rPr lang="kk-KZ" sz="3600" dirty="0" smtClean="0"/>
              <a:t>т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4437112"/>
            <a:ext cx="4669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Н</a:t>
            </a:r>
            <a:r>
              <a:rPr lang="en-US" sz="3600" dirty="0" smtClean="0"/>
              <a:t>     </a:t>
            </a:r>
            <a:r>
              <a:rPr lang="kk-KZ" sz="3600" dirty="0" smtClean="0"/>
              <a:t>и</a:t>
            </a:r>
            <a:r>
              <a:rPr lang="en-US" sz="3600" dirty="0" smtClean="0"/>
              <a:t>    </a:t>
            </a:r>
            <a:r>
              <a:rPr lang="kk-KZ" sz="3600" dirty="0" smtClean="0"/>
              <a:t>к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т</a:t>
            </a:r>
            <a:r>
              <a:rPr lang="en-US" sz="3600" dirty="0" smtClean="0"/>
              <a:t>     </a:t>
            </a:r>
            <a:r>
              <a:rPr lang="kk-KZ" sz="3600" dirty="0" smtClean="0"/>
              <a:t>и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5157192"/>
            <a:ext cx="4607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Д</a:t>
            </a:r>
            <a:r>
              <a:rPr lang="en-US" sz="3600" dirty="0" smtClean="0"/>
              <a:t>     </a:t>
            </a:r>
            <a:r>
              <a:rPr lang="kk-KZ" sz="3600" dirty="0" smtClean="0"/>
              <a:t>ә</a:t>
            </a:r>
            <a:r>
              <a:rPr lang="en-US" sz="3600" dirty="0" smtClean="0"/>
              <a:t>    </a:t>
            </a:r>
            <a:r>
              <a:rPr lang="kk-KZ" sz="3600" dirty="0" smtClean="0"/>
              <a:t>р</a:t>
            </a:r>
            <a:r>
              <a:rPr lang="en-US" sz="3600" dirty="0" smtClean="0"/>
              <a:t>     </a:t>
            </a:r>
            <a:r>
              <a:rPr lang="kk-KZ" sz="3600" dirty="0" smtClean="0"/>
              <a:t>і</a:t>
            </a:r>
            <a:r>
              <a:rPr lang="en-US" sz="3600" dirty="0" smtClean="0"/>
              <a:t>     </a:t>
            </a:r>
            <a:r>
              <a:rPr lang="kk-KZ" sz="3600" dirty="0" smtClean="0"/>
              <a:t>г</a:t>
            </a:r>
            <a:r>
              <a:rPr lang="en-US" sz="3600" dirty="0" smtClean="0"/>
              <a:t> 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р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980728"/>
            <a:ext cx="71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Қ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1772816"/>
            <a:ext cx="71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А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169476"/>
            <a:ext cx="71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Қ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362130" y="2132856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Т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362131" y="980728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Н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381727" y="1770201"/>
            <a:ext cx="5026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Қ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290123" y="188640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Ш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380312" y="3356992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У</a:t>
            </a:r>
            <a:endParaRPr lang="ru-RU" sz="2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362131" y="2564904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220072" y="6093296"/>
            <a:ext cx="415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Й</a:t>
            </a:r>
            <a:endParaRPr lang="ru-RU" sz="2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220072" y="5661248"/>
            <a:ext cx="415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dirty="0" smtClean="0"/>
              <a:t>И</a:t>
            </a:r>
            <a:endParaRPr lang="ru-RU" sz="2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220072" y="4869160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dirty="0" smtClean="0"/>
              <a:t>О</a:t>
            </a:r>
            <a:endParaRPr lang="ru-RU" sz="2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30210" y="3284984"/>
            <a:ext cx="4219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220072" y="3645024"/>
            <a:ext cx="441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Н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230210" y="4068361"/>
            <a:ext cx="4219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А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5076056" y="4941168"/>
            <a:ext cx="0" cy="3969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 rot="5400000">
            <a:off x="3737089" y="4394289"/>
            <a:ext cx="3499434" cy="762676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6217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58" t="21825" r="25929" b="14087"/>
          <a:stretch/>
        </p:blipFill>
        <p:spPr bwMode="auto">
          <a:xfrm>
            <a:off x="610072" y="-22158"/>
            <a:ext cx="8136904" cy="68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2191216"/>
            <a:ext cx="385192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Белгілі</a:t>
            </a: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тамақтану</a:t>
            </a: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тәртібі</a:t>
            </a:r>
            <a:r>
              <a:rPr lang="ru-RU" sz="4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51920" y="498879"/>
            <a:ext cx="4631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dirty="0" smtClean="0"/>
              <a:t>Т</a:t>
            </a:r>
            <a:r>
              <a:rPr lang="en-US" sz="3600" dirty="0" smtClean="0"/>
              <a:t>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з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л</a:t>
            </a:r>
            <a:r>
              <a:rPr lang="en-US" sz="3600" dirty="0" smtClean="0"/>
              <a:t> 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1270501"/>
            <a:ext cx="62087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 </a:t>
            </a:r>
            <a:r>
              <a:rPr lang="kk-KZ" sz="3600" dirty="0" smtClean="0"/>
              <a:t>Д</a:t>
            </a:r>
            <a:r>
              <a:rPr lang="en-US" sz="3600" dirty="0" smtClean="0"/>
              <a:t>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r>
              <a:rPr lang="en-US" sz="3600" dirty="0" smtClean="0"/>
              <a:t>    </a:t>
            </a:r>
            <a:r>
              <a:rPr lang="kk-KZ" sz="3600" dirty="0" smtClean="0"/>
              <a:t>с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 </a:t>
            </a:r>
            <a:r>
              <a:rPr lang="kk-KZ" sz="3600" dirty="0" smtClean="0"/>
              <a:t>у</a:t>
            </a:r>
            <a:r>
              <a:rPr lang="en-US" sz="3600" dirty="0" smtClean="0"/>
              <a:t>    </a:t>
            </a:r>
            <a:r>
              <a:rPr lang="kk-KZ" sz="3600" dirty="0" smtClean="0"/>
              <a:t>л</a:t>
            </a:r>
            <a:r>
              <a:rPr lang="en-US" sz="3600" dirty="0" smtClean="0"/>
              <a:t>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2124145"/>
            <a:ext cx="2590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А</a:t>
            </a:r>
            <a:r>
              <a:rPr lang="en-US" sz="3200" dirty="0" smtClean="0"/>
              <a:t>     </a:t>
            </a:r>
            <a:r>
              <a:rPr lang="kk-KZ" sz="3200" dirty="0" smtClean="0"/>
              <a:t>у</a:t>
            </a:r>
            <a:r>
              <a:rPr lang="en-US" sz="3200" dirty="0" smtClean="0"/>
              <a:t>      </a:t>
            </a:r>
            <a:r>
              <a:rPr lang="kk-KZ" sz="3200" dirty="0" smtClean="0"/>
              <a:t>р</a:t>
            </a:r>
            <a:r>
              <a:rPr lang="en-US" sz="3200" dirty="0" smtClean="0"/>
              <a:t>      </a:t>
            </a:r>
            <a:r>
              <a:rPr lang="kk-KZ" sz="3200" dirty="0" smtClean="0"/>
              <a:t>у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05468" y="2852936"/>
            <a:ext cx="3316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С</a:t>
            </a:r>
            <a:r>
              <a:rPr lang="en-US" sz="3600" dirty="0" smtClean="0"/>
              <a:t>      </a:t>
            </a:r>
            <a:r>
              <a:rPr lang="kk-KZ" sz="3600" dirty="0" smtClean="0"/>
              <a:t>п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р</a:t>
            </a:r>
            <a:r>
              <a:rPr lang="en-US" sz="3600" dirty="0" smtClean="0"/>
              <a:t>    </a:t>
            </a:r>
            <a:r>
              <a:rPr lang="kk-KZ" sz="3600" dirty="0" smtClean="0"/>
              <a:t>т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4437112"/>
            <a:ext cx="4669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Н</a:t>
            </a:r>
            <a:r>
              <a:rPr lang="en-US" sz="3600" dirty="0" smtClean="0"/>
              <a:t>     </a:t>
            </a:r>
            <a:r>
              <a:rPr lang="kk-KZ" sz="3600" dirty="0" smtClean="0"/>
              <a:t>и</a:t>
            </a:r>
            <a:r>
              <a:rPr lang="en-US" sz="3600" dirty="0" smtClean="0"/>
              <a:t>    </a:t>
            </a:r>
            <a:r>
              <a:rPr lang="kk-KZ" sz="3600" dirty="0" smtClean="0"/>
              <a:t>к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т</a:t>
            </a:r>
            <a:r>
              <a:rPr lang="en-US" sz="3600" dirty="0" smtClean="0"/>
              <a:t>     </a:t>
            </a:r>
            <a:r>
              <a:rPr lang="kk-KZ" sz="3600" dirty="0" smtClean="0"/>
              <a:t>и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5157192"/>
            <a:ext cx="4607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Д</a:t>
            </a:r>
            <a:r>
              <a:rPr lang="en-US" sz="3600" dirty="0" smtClean="0"/>
              <a:t>     </a:t>
            </a:r>
            <a:r>
              <a:rPr lang="kk-KZ" sz="3600" dirty="0" smtClean="0"/>
              <a:t>ә</a:t>
            </a:r>
            <a:r>
              <a:rPr lang="en-US" sz="3600" dirty="0" smtClean="0"/>
              <a:t>    </a:t>
            </a:r>
            <a:r>
              <a:rPr lang="kk-KZ" sz="3600" dirty="0" smtClean="0"/>
              <a:t>р</a:t>
            </a:r>
            <a:r>
              <a:rPr lang="en-US" sz="3600" dirty="0" smtClean="0"/>
              <a:t>     </a:t>
            </a:r>
            <a:r>
              <a:rPr lang="kk-KZ" sz="3600" dirty="0" smtClean="0"/>
              <a:t>і</a:t>
            </a:r>
            <a:r>
              <a:rPr lang="en-US" sz="3600" dirty="0" smtClean="0"/>
              <a:t>     </a:t>
            </a:r>
            <a:r>
              <a:rPr lang="kk-KZ" sz="3600" dirty="0" smtClean="0"/>
              <a:t>г</a:t>
            </a:r>
            <a:r>
              <a:rPr lang="en-US" sz="3600" dirty="0" smtClean="0"/>
              <a:t> 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р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499992" y="980728"/>
            <a:ext cx="71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Қ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499992" y="1772816"/>
            <a:ext cx="71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А</a:t>
            </a:r>
            <a:endParaRPr lang="ru-RU" sz="28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99992" y="169476"/>
            <a:ext cx="7193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Қ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362130" y="2132856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Т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362131" y="980728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Н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381727" y="1770201"/>
            <a:ext cx="5026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Қ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290123" y="188640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Ш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380312" y="3356992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У</a:t>
            </a:r>
            <a:endParaRPr lang="ru-RU" sz="28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362131" y="2564904"/>
            <a:ext cx="5942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800" dirty="0" smtClean="0"/>
              <a:t>Ы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220072" y="6093296"/>
            <a:ext cx="415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Й</a:t>
            </a:r>
            <a:endParaRPr lang="ru-RU" sz="28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220072" y="5661248"/>
            <a:ext cx="4154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dirty="0" smtClean="0"/>
              <a:t>И</a:t>
            </a:r>
            <a:endParaRPr lang="ru-RU" sz="28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5220072" y="4869160"/>
            <a:ext cx="421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800" dirty="0" smtClean="0"/>
              <a:t>О</a:t>
            </a:r>
            <a:endParaRPr lang="ru-RU" sz="28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5230210" y="3284984"/>
            <a:ext cx="4219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220072" y="3645024"/>
            <a:ext cx="441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Н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230210" y="4068361"/>
            <a:ext cx="4219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А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5076056" y="4941168"/>
            <a:ext cx="0" cy="3969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115616" y="5517232"/>
            <a:ext cx="46519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4400" dirty="0" smtClean="0"/>
              <a:t>ә</a:t>
            </a:r>
            <a:endParaRPr lang="ru-RU" sz="4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115616" y="4797152"/>
            <a:ext cx="4972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м</a:t>
            </a:r>
            <a:endParaRPr lang="ru-RU" sz="36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183202" y="4500409"/>
            <a:ext cx="3850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Е</a:t>
            </a:r>
            <a:endParaRPr lang="ru-RU" sz="3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1115616" y="5951021"/>
            <a:ext cx="4972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м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 rot="5400000">
            <a:off x="471567" y="5264337"/>
            <a:ext cx="1977064" cy="688966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478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3744416" cy="544522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…  - залог здоровья.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 Состояние организма, при котором правильно функционируют все его органы.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Расстройство здоровья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Комплексы физических упражнений, имеющие целью развитие и укрепление организма человека, его нравственное воспитание и достижение им высоких результатов в соревнованиях.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Яд, содержащийся в сигарете.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6.Специалист с высшим медицинским образованием, имеющий право заниматься лечебно-профилактической деятельностью.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7.Ощущение страдания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Система процедур, способствующих повышению сопротивляемости организма неблагоприятным воздействиям внешней среды, выработке условно рефлекторных реакций терморегуляции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с целью её совершенствования.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 Стационарное учреждение для лечения, профилактики заболеваний и отдыха.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 Определенный режим питания.</a:t>
            </a:r>
          </a:p>
          <a:p>
            <a:pPr marL="0" indent="0">
              <a:buNone/>
            </a:pPr>
            <a:r>
              <a:rPr lang="kk-KZ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2882"/>
            <a:ext cx="3844280" cy="145963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Перевод вопросов: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644008" y="1697507"/>
            <a:ext cx="3744416" cy="4813995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Ответы 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1.Чистота (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Тазалық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2.Здоровье (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Денсаулық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3.Болезнь (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Ауру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4.Спорт (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5.Никотин (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Никотин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6.Врачь (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Дәрігер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7.Боль (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Қақсау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8.Закаливание (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Шынықтыру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9.Санаторий (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Санаторий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10.Диета (</a:t>
            </a:r>
            <a:r>
              <a:rPr lang="kk-KZ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Емдәм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1872111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020" t="22774" r="26263" b="12630"/>
          <a:stretch/>
        </p:blipFill>
        <p:spPr bwMode="auto">
          <a:xfrm>
            <a:off x="539552" y="-27384"/>
            <a:ext cx="8064896" cy="6893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16632"/>
            <a:ext cx="28848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Жауаптар</a:t>
            </a:r>
            <a:r>
              <a:rPr lang="ru-RU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308542" y="1988840"/>
            <a:ext cx="3039322" cy="259228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Тікелей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... -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денсаулық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кепілі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2.Барлық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мүшелер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дұрыс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ететін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адам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ағзасының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Денсаулығының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бұзылуы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Адам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денесінің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дамуы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нығаюына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бағытталған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адамгершілік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жарыстарда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жақсы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нәтижелерге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жету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физикалық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жаттығулар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жиынтығы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Темекідегі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Емдеу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алдын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қызметпен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айналысу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құқығы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медициналық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маман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7020272" y="3789040"/>
            <a:ext cx="1800200" cy="3240360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Горизонталь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Азап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сезімі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Ағзаға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қоршаған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ортаның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қолайсыз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әсеріне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қарсыласуын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жақсарту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термореттеу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шартты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рефлекторлы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реакциялардың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дамыту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мақсатындағы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процедуралар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жүйесі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Емдеу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аурулардың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алдын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демалуға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объектілері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Белгілі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тамақтану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тәртібі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8311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58" t="21825" r="25929" b="14087"/>
          <a:stretch/>
        </p:blipFill>
        <p:spPr bwMode="auto">
          <a:xfrm>
            <a:off x="611560" y="-7640"/>
            <a:ext cx="8136904" cy="68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016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65354"/>
            <a:ext cx="4608512" cy="53760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Тікелей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... 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денсаулық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кепілі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2.Барлық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мүшелер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дұрыс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ететін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адам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ағзасының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жағдайы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Денсаулығының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бұзылуы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Адам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денесінің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дамуы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нығаюына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бағытталған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адамгершілік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жарыстарда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жақсы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нәтижелерге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жету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физикалық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жаттығулар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жиынтығы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Темекідегі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у.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Емдеу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алдын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қызметпен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айналысу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құқығы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медициналық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білімі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маман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-243408"/>
            <a:ext cx="6751984" cy="1519064"/>
          </a:xfrm>
        </p:spPr>
        <p:txBody>
          <a:bodyPr>
            <a:normAutofit/>
          </a:bodyPr>
          <a:lstStyle/>
          <a:p>
            <a:pPr algn="l"/>
            <a:r>
              <a:rPr lang="ru-RU" sz="54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Сұрақтар</a:t>
            </a:r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076056" y="1412776"/>
            <a:ext cx="3600400" cy="494396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Горизонталь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бойынша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Азап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сезімі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Ағзаға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қоршаған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ортаның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қолайсыз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әсеріне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қарсыласуын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жақсарту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термореттеу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шартты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рефлекторлы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реакциялардың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дамыту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мақсатындағы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процедуралар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жүйесі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Емдеу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аурулардың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алдын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демалуға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арналған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стационарлық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объектілері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Font typeface="Arial" pitchFamily="34" charset="0"/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Белгілі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тамақтану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тәртібі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911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58" t="21825" r="25929" b="14087"/>
          <a:stretch/>
        </p:blipFill>
        <p:spPr bwMode="auto">
          <a:xfrm>
            <a:off x="610072" y="-22158"/>
            <a:ext cx="8136904" cy="68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3094755"/>
            <a:ext cx="48174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... - </a:t>
            </a:r>
            <a:r>
              <a:rPr lang="ru-RU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денсаулық</a:t>
            </a: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кепілі</a:t>
            </a: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1920" y="498879"/>
            <a:ext cx="4631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dirty="0" smtClean="0"/>
              <a:t>Т</a:t>
            </a:r>
            <a:r>
              <a:rPr lang="en-US" sz="3600" dirty="0" smtClean="0"/>
              <a:t>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з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л</a:t>
            </a:r>
            <a:r>
              <a:rPr lang="en-US" sz="3600" dirty="0" smtClean="0"/>
              <a:t> 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600468"/>
            <a:ext cx="4775412" cy="443151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8755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58" t="21825" r="25929" b="14087"/>
          <a:stretch/>
        </p:blipFill>
        <p:spPr bwMode="auto">
          <a:xfrm>
            <a:off x="610072" y="-22158"/>
            <a:ext cx="8136904" cy="68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2263759"/>
            <a:ext cx="36004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2.Барлық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мүшелер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дұрыс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ететін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адам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ағзасының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жағдайы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1920" y="498879"/>
            <a:ext cx="4631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dirty="0" smtClean="0"/>
              <a:t>Т</a:t>
            </a:r>
            <a:r>
              <a:rPr lang="en-US" sz="3600" dirty="0" smtClean="0"/>
              <a:t>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з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л</a:t>
            </a:r>
            <a:r>
              <a:rPr lang="en-US" sz="3600" dirty="0" smtClean="0"/>
              <a:t> 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1270501"/>
            <a:ext cx="62087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 </a:t>
            </a:r>
            <a:r>
              <a:rPr lang="kk-KZ" sz="3600" dirty="0" smtClean="0"/>
              <a:t>Д</a:t>
            </a:r>
            <a:r>
              <a:rPr lang="en-US" sz="3600" dirty="0" smtClean="0"/>
              <a:t>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r>
              <a:rPr lang="en-US" sz="3600" dirty="0" smtClean="0"/>
              <a:t>    </a:t>
            </a:r>
            <a:r>
              <a:rPr lang="kk-KZ" sz="3600" dirty="0" smtClean="0"/>
              <a:t>с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 </a:t>
            </a:r>
            <a:r>
              <a:rPr lang="kk-KZ" sz="3600" dirty="0" smtClean="0"/>
              <a:t>у</a:t>
            </a:r>
            <a:r>
              <a:rPr lang="en-US" sz="3600" dirty="0" smtClean="0"/>
              <a:t>    </a:t>
            </a:r>
            <a:r>
              <a:rPr lang="kk-KZ" sz="3600" dirty="0" smtClean="0"/>
              <a:t>л</a:t>
            </a:r>
            <a:r>
              <a:rPr lang="en-US" sz="3600" dirty="0" smtClean="0"/>
              <a:t>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1372090"/>
            <a:ext cx="5999548" cy="443151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183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58" t="21825" r="25929" b="14087"/>
          <a:stretch/>
        </p:blipFill>
        <p:spPr bwMode="auto">
          <a:xfrm>
            <a:off x="610072" y="-22158"/>
            <a:ext cx="8136904" cy="68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2787844"/>
            <a:ext cx="360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Денсаулығының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бұзылуы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1920" y="498879"/>
            <a:ext cx="4631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dirty="0" smtClean="0"/>
              <a:t>Т</a:t>
            </a:r>
            <a:r>
              <a:rPr lang="en-US" sz="3600" dirty="0" smtClean="0"/>
              <a:t>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з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л</a:t>
            </a:r>
            <a:r>
              <a:rPr lang="en-US" sz="3600" dirty="0" smtClean="0"/>
              <a:t> 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1270501"/>
            <a:ext cx="62087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 </a:t>
            </a:r>
            <a:r>
              <a:rPr lang="kk-KZ" sz="3600" dirty="0" smtClean="0"/>
              <a:t>Д</a:t>
            </a:r>
            <a:r>
              <a:rPr lang="en-US" sz="3600" dirty="0" smtClean="0"/>
              <a:t>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r>
              <a:rPr lang="en-US" sz="3600" dirty="0" smtClean="0"/>
              <a:t>    </a:t>
            </a:r>
            <a:r>
              <a:rPr lang="kk-KZ" sz="3600" dirty="0" smtClean="0"/>
              <a:t>с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 </a:t>
            </a:r>
            <a:r>
              <a:rPr lang="kk-KZ" sz="3600" dirty="0" smtClean="0"/>
              <a:t>у</a:t>
            </a:r>
            <a:r>
              <a:rPr lang="en-US" sz="3600" dirty="0" smtClean="0"/>
              <a:t>    </a:t>
            </a:r>
            <a:r>
              <a:rPr lang="kk-KZ" sz="3600" dirty="0" smtClean="0"/>
              <a:t>л</a:t>
            </a:r>
            <a:r>
              <a:rPr lang="en-US" sz="3600" dirty="0" smtClean="0"/>
              <a:t>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2124145"/>
            <a:ext cx="2590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А</a:t>
            </a:r>
            <a:r>
              <a:rPr lang="en-US" sz="3200" dirty="0" smtClean="0"/>
              <a:t>     </a:t>
            </a:r>
            <a:r>
              <a:rPr lang="kk-KZ" sz="3200" dirty="0" smtClean="0"/>
              <a:t>у</a:t>
            </a:r>
            <a:r>
              <a:rPr lang="en-US" sz="3200" dirty="0" smtClean="0"/>
              <a:t>      </a:t>
            </a:r>
            <a:r>
              <a:rPr lang="kk-KZ" sz="3200" dirty="0" smtClean="0"/>
              <a:t>р</a:t>
            </a:r>
            <a:r>
              <a:rPr lang="en-US" sz="3200" dirty="0" smtClean="0"/>
              <a:t>      </a:t>
            </a:r>
            <a:r>
              <a:rPr lang="kk-KZ" sz="3200" dirty="0" smtClean="0"/>
              <a:t>у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79912" y="2194956"/>
            <a:ext cx="2808312" cy="443151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48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58" t="21825" r="25929" b="14087"/>
          <a:stretch/>
        </p:blipFill>
        <p:spPr bwMode="auto">
          <a:xfrm>
            <a:off x="610072" y="-22158"/>
            <a:ext cx="8136904" cy="68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396808"/>
            <a:ext cx="34918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Адам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денесінің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дамуы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мен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нығаюына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бағытталған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оның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адамгершілік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беру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жарыстарда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жақсы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нәтижелерге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жету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физикалық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жаттығулар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жиынтығы</a:t>
            </a:r>
            <a:r>
              <a:rPr lang="ru-RU" sz="20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1920" y="498879"/>
            <a:ext cx="4631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dirty="0" smtClean="0"/>
              <a:t>Т</a:t>
            </a:r>
            <a:r>
              <a:rPr lang="en-US" sz="3600" dirty="0" smtClean="0"/>
              <a:t>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з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л</a:t>
            </a:r>
            <a:r>
              <a:rPr lang="en-US" sz="3600" dirty="0" smtClean="0"/>
              <a:t> 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1270501"/>
            <a:ext cx="62087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 </a:t>
            </a:r>
            <a:r>
              <a:rPr lang="kk-KZ" sz="3600" dirty="0" smtClean="0"/>
              <a:t>Д</a:t>
            </a:r>
            <a:r>
              <a:rPr lang="en-US" sz="3600" dirty="0" smtClean="0"/>
              <a:t>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r>
              <a:rPr lang="en-US" sz="3600" dirty="0" smtClean="0"/>
              <a:t>    </a:t>
            </a:r>
            <a:r>
              <a:rPr lang="kk-KZ" sz="3600" dirty="0" smtClean="0"/>
              <a:t>с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 </a:t>
            </a:r>
            <a:r>
              <a:rPr lang="kk-KZ" sz="3600" dirty="0" smtClean="0"/>
              <a:t>у</a:t>
            </a:r>
            <a:r>
              <a:rPr lang="en-US" sz="3600" dirty="0" smtClean="0"/>
              <a:t>    </a:t>
            </a:r>
            <a:r>
              <a:rPr lang="kk-KZ" sz="3600" dirty="0" smtClean="0"/>
              <a:t>л</a:t>
            </a:r>
            <a:r>
              <a:rPr lang="en-US" sz="3600" dirty="0" smtClean="0"/>
              <a:t>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2124145"/>
            <a:ext cx="2590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А</a:t>
            </a:r>
            <a:r>
              <a:rPr lang="en-US" sz="3200" dirty="0" smtClean="0"/>
              <a:t>     </a:t>
            </a:r>
            <a:r>
              <a:rPr lang="kk-KZ" sz="3200" dirty="0" smtClean="0"/>
              <a:t>у</a:t>
            </a:r>
            <a:r>
              <a:rPr lang="en-US" sz="3200" dirty="0" smtClean="0"/>
              <a:t>      </a:t>
            </a:r>
            <a:r>
              <a:rPr lang="kk-KZ" sz="3200" dirty="0" smtClean="0"/>
              <a:t>р</a:t>
            </a:r>
            <a:r>
              <a:rPr lang="en-US" sz="3200" dirty="0" smtClean="0"/>
              <a:t>      </a:t>
            </a:r>
            <a:r>
              <a:rPr lang="kk-KZ" sz="3200" dirty="0" smtClean="0"/>
              <a:t>у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05468" y="2852936"/>
            <a:ext cx="3316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С</a:t>
            </a:r>
            <a:r>
              <a:rPr lang="en-US" sz="3600" dirty="0" smtClean="0"/>
              <a:t>      </a:t>
            </a:r>
            <a:r>
              <a:rPr lang="kk-KZ" sz="3600" dirty="0" smtClean="0"/>
              <a:t>п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р</a:t>
            </a:r>
            <a:r>
              <a:rPr lang="en-US" sz="3600" dirty="0" smtClean="0"/>
              <a:t>    </a:t>
            </a:r>
            <a:r>
              <a:rPr lang="kk-KZ" sz="3600" dirty="0" smtClean="0"/>
              <a:t>т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105468" y="2979493"/>
            <a:ext cx="3377848" cy="443151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423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58" t="21825" r="25929" b="14087"/>
          <a:stretch/>
        </p:blipFill>
        <p:spPr bwMode="auto">
          <a:xfrm>
            <a:off x="610072" y="-22158"/>
            <a:ext cx="8136904" cy="68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3048980"/>
            <a:ext cx="3491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36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Темекідегі</a:t>
            </a: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1920" y="498879"/>
            <a:ext cx="4631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dirty="0" smtClean="0"/>
              <a:t>Т</a:t>
            </a:r>
            <a:r>
              <a:rPr lang="en-US" sz="3600" dirty="0" smtClean="0"/>
              <a:t>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з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л</a:t>
            </a:r>
            <a:r>
              <a:rPr lang="en-US" sz="3600" dirty="0" smtClean="0"/>
              <a:t> 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1270501"/>
            <a:ext cx="62087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 </a:t>
            </a:r>
            <a:r>
              <a:rPr lang="kk-KZ" sz="3600" dirty="0" smtClean="0"/>
              <a:t>Д</a:t>
            </a:r>
            <a:r>
              <a:rPr lang="en-US" sz="3600" dirty="0" smtClean="0"/>
              <a:t>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r>
              <a:rPr lang="en-US" sz="3600" dirty="0" smtClean="0"/>
              <a:t>    </a:t>
            </a:r>
            <a:r>
              <a:rPr lang="kk-KZ" sz="3600" dirty="0" smtClean="0"/>
              <a:t>с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 </a:t>
            </a:r>
            <a:r>
              <a:rPr lang="kk-KZ" sz="3600" dirty="0" smtClean="0"/>
              <a:t>у</a:t>
            </a:r>
            <a:r>
              <a:rPr lang="en-US" sz="3600" dirty="0" smtClean="0"/>
              <a:t>    </a:t>
            </a:r>
            <a:r>
              <a:rPr lang="kk-KZ" sz="3600" dirty="0" smtClean="0"/>
              <a:t>л</a:t>
            </a:r>
            <a:r>
              <a:rPr lang="en-US" sz="3600" dirty="0" smtClean="0"/>
              <a:t>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2124145"/>
            <a:ext cx="2590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А</a:t>
            </a:r>
            <a:r>
              <a:rPr lang="en-US" sz="3200" dirty="0" smtClean="0"/>
              <a:t>     </a:t>
            </a:r>
            <a:r>
              <a:rPr lang="kk-KZ" sz="3200" dirty="0" smtClean="0"/>
              <a:t>у</a:t>
            </a:r>
            <a:r>
              <a:rPr lang="en-US" sz="3200" dirty="0" smtClean="0"/>
              <a:t>      </a:t>
            </a:r>
            <a:r>
              <a:rPr lang="kk-KZ" sz="3200" dirty="0" smtClean="0"/>
              <a:t>р</a:t>
            </a:r>
            <a:r>
              <a:rPr lang="en-US" sz="3200" dirty="0" smtClean="0"/>
              <a:t>      </a:t>
            </a:r>
            <a:r>
              <a:rPr lang="kk-KZ" sz="3200" dirty="0" smtClean="0"/>
              <a:t>у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05468" y="2852936"/>
            <a:ext cx="3316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С</a:t>
            </a:r>
            <a:r>
              <a:rPr lang="en-US" sz="3600" dirty="0" smtClean="0"/>
              <a:t>      </a:t>
            </a:r>
            <a:r>
              <a:rPr lang="kk-KZ" sz="3600" dirty="0" smtClean="0"/>
              <a:t>п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р</a:t>
            </a:r>
            <a:r>
              <a:rPr lang="en-US" sz="3600" dirty="0" smtClean="0"/>
              <a:t>    </a:t>
            </a:r>
            <a:r>
              <a:rPr lang="kk-KZ" sz="3600" dirty="0" smtClean="0"/>
              <a:t>т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4437112"/>
            <a:ext cx="4669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Н</a:t>
            </a:r>
            <a:r>
              <a:rPr lang="en-US" sz="3600" dirty="0" smtClean="0"/>
              <a:t>     </a:t>
            </a:r>
            <a:r>
              <a:rPr lang="kk-KZ" sz="3600" dirty="0" smtClean="0"/>
              <a:t>и</a:t>
            </a:r>
            <a:r>
              <a:rPr lang="en-US" sz="3600" dirty="0" smtClean="0"/>
              <a:t>    </a:t>
            </a:r>
            <a:r>
              <a:rPr lang="kk-KZ" sz="3600" dirty="0" smtClean="0"/>
              <a:t>к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т</a:t>
            </a:r>
            <a:r>
              <a:rPr lang="en-US" sz="3600" dirty="0" smtClean="0"/>
              <a:t>     </a:t>
            </a:r>
            <a:r>
              <a:rPr lang="kk-KZ" sz="3600" dirty="0" smtClean="0"/>
              <a:t>и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endParaRPr lang="ru-RU" sz="3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430996" y="4538701"/>
            <a:ext cx="4775412" cy="443151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757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458" t="21825" r="25929" b="14087"/>
          <a:stretch/>
        </p:blipFill>
        <p:spPr bwMode="auto">
          <a:xfrm>
            <a:off x="610072" y="-22158"/>
            <a:ext cx="8136904" cy="6880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260648"/>
            <a:ext cx="432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2190343"/>
            <a:ext cx="34918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Емдеу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және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алдын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қызметпен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айналысу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құқығы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жоғары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медициналық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білімі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бар </a:t>
            </a:r>
            <a:r>
              <a:rPr lang="ru-RU" sz="2800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маман</a:t>
            </a:r>
            <a:r>
              <a:rPr lang="ru-RU" sz="2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51920" y="498879"/>
            <a:ext cx="46313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dirty="0" smtClean="0"/>
              <a:t>Т</a:t>
            </a:r>
            <a:r>
              <a:rPr lang="en-US" sz="3600" dirty="0" smtClean="0"/>
              <a:t>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з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</a:t>
            </a:r>
            <a:r>
              <a:rPr lang="kk-KZ" sz="3600" dirty="0" smtClean="0"/>
              <a:t>л</a:t>
            </a:r>
            <a:r>
              <a:rPr lang="en-US" sz="3600" dirty="0" smtClean="0"/>
              <a:t> 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1270501"/>
            <a:ext cx="62087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 </a:t>
            </a:r>
            <a:r>
              <a:rPr lang="kk-KZ" sz="3600" dirty="0" smtClean="0"/>
              <a:t>Д</a:t>
            </a:r>
            <a:r>
              <a:rPr lang="en-US" sz="3600" dirty="0" smtClean="0"/>
              <a:t>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r>
              <a:rPr lang="en-US" sz="3600" dirty="0" smtClean="0"/>
              <a:t>    </a:t>
            </a:r>
            <a:r>
              <a:rPr lang="kk-KZ" sz="3600" dirty="0" smtClean="0"/>
              <a:t>с</a:t>
            </a:r>
            <a:r>
              <a:rPr lang="en-US" sz="3600" dirty="0" smtClean="0"/>
              <a:t>     </a:t>
            </a:r>
            <a:r>
              <a:rPr lang="kk-KZ" sz="3600" dirty="0" smtClean="0"/>
              <a:t>а</a:t>
            </a:r>
            <a:r>
              <a:rPr lang="en-US" sz="3600" dirty="0" smtClean="0"/>
              <a:t>      </a:t>
            </a:r>
            <a:r>
              <a:rPr lang="kk-KZ" sz="3600" dirty="0" smtClean="0"/>
              <a:t>у</a:t>
            </a:r>
            <a:r>
              <a:rPr lang="en-US" sz="3600" dirty="0" smtClean="0"/>
              <a:t>    </a:t>
            </a:r>
            <a:r>
              <a:rPr lang="kk-KZ" sz="3600" dirty="0" smtClean="0"/>
              <a:t>л</a:t>
            </a:r>
            <a:r>
              <a:rPr lang="en-US" sz="3600" dirty="0" smtClean="0"/>
              <a:t>   </a:t>
            </a:r>
            <a:r>
              <a:rPr lang="kk-KZ" sz="3600" dirty="0" smtClean="0"/>
              <a:t>ы</a:t>
            </a:r>
            <a:r>
              <a:rPr lang="en-US" sz="3600" dirty="0" smtClean="0"/>
              <a:t>    </a:t>
            </a:r>
            <a:r>
              <a:rPr lang="kk-KZ" sz="3600" dirty="0" smtClean="0"/>
              <a:t>қ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2124145"/>
            <a:ext cx="2590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dirty="0" smtClean="0"/>
              <a:t>А</a:t>
            </a:r>
            <a:r>
              <a:rPr lang="en-US" sz="3200" dirty="0" smtClean="0"/>
              <a:t>     </a:t>
            </a:r>
            <a:r>
              <a:rPr lang="kk-KZ" sz="3200" dirty="0" smtClean="0"/>
              <a:t>у</a:t>
            </a:r>
            <a:r>
              <a:rPr lang="en-US" sz="3200" dirty="0" smtClean="0"/>
              <a:t>      </a:t>
            </a:r>
            <a:r>
              <a:rPr lang="kk-KZ" sz="3200" dirty="0" smtClean="0"/>
              <a:t>р</a:t>
            </a:r>
            <a:r>
              <a:rPr lang="en-US" sz="3200" dirty="0" smtClean="0"/>
              <a:t>      </a:t>
            </a:r>
            <a:r>
              <a:rPr lang="kk-KZ" sz="3200" dirty="0" smtClean="0"/>
              <a:t>у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05468" y="2852936"/>
            <a:ext cx="3316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С</a:t>
            </a:r>
            <a:r>
              <a:rPr lang="en-US" sz="3600" dirty="0" smtClean="0"/>
              <a:t>      </a:t>
            </a:r>
            <a:r>
              <a:rPr lang="kk-KZ" sz="3600" dirty="0" smtClean="0"/>
              <a:t>п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р</a:t>
            </a:r>
            <a:r>
              <a:rPr lang="en-US" sz="3600" dirty="0" smtClean="0"/>
              <a:t>    </a:t>
            </a:r>
            <a:r>
              <a:rPr lang="kk-KZ" sz="3600" dirty="0" smtClean="0"/>
              <a:t>т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4437112"/>
            <a:ext cx="46698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Н</a:t>
            </a:r>
            <a:r>
              <a:rPr lang="en-US" sz="3600" dirty="0" smtClean="0"/>
              <a:t>     </a:t>
            </a:r>
            <a:r>
              <a:rPr lang="kk-KZ" sz="3600" dirty="0" smtClean="0"/>
              <a:t>и</a:t>
            </a:r>
            <a:r>
              <a:rPr lang="en-US" sz="3600" dirty="0" smtClean="0"/>
              <a:t>    </a:t>
            </a:r>
            <a:r>
              <a:rPr lang="kk-KZ" sz="3600" dirty="0" smtClean="0"/>
              <a:t>к</a:t>
            </a:r>
            <a:r>
              <a:rPr lang="en-US" sz="3600" dirty="0" smtClean="0"/>
              <a:t>    </a:t>
            </a:r>
            <a:r>
              <a:rPr lang="kk-KZ" sz="3600" dirty="0" smtClean="0"/>
              <a:t>о</a:t>
            </a:r>
            <a:r>
              <a:rPr lang="en-US" sz="3600" dirty="0" smtClean="0"/>
              <a:t>     </a:t>
            </a:r>
            <a:r>
              <a:rPr lang="kk-KZ" sz="3600" dirty="0" smtClean="0"/>
              <a:t>т</a:t>
            </a:r>
            <a:r>
              <a:rPr lang="en-US" sz="3600" dirty="0" smtClean="0"/>
              <a:t>     </a:t>
            </a:r>
            <a:r>
              <a:rPr lang="kk-KZ" sz="3600" dirty="0" smtClean="0"/>
              <a:t>и</a:t>
            </a:r>
            <a:r>
              <a:rPr lang="en-US" sz="3600" dirty="0" smtClean="0"/>
              <a:t>    </a:t>
            </a:r>
            <a:r>
              <a:rPr lang="kk-KZ" sz="3600" dirty="0" smtClean="0"/>
              <a:t>н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115616" y="5157192"/>
            <a:ext cx="46073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600" dirty="0" smtClean="0"/>
              <a:t>Д</a:t>
            </a:r>
            <a:r>
              <a:rPr lang="en-US" sz="3600" dirty="0" smtClean="0"/>
              <a:t>     </a:t>
            </a:r>
            <a:r>
              <a:rPr lang="kk-KZ" sz="3600" dirty="0" smtClean="0"/>
              <a:t>ә</a:t>
            </a:r>
            <a:r>
              <a:rPr lang="en-US" sz="3600" dirty="0" smtClean="0"/>
              <a:t>    </a:t>
            </a:r>
            <a:r>
              <a:rPr lang="kk-KZ" sz="3600" dirty="0" smtClean="0"/>
              <a:t>р</a:t>
            </a:r>
            <a:r>
              <a:rPr lang="en-US" sz="3600" dirty="0" smtClean="0"/>
              <a:t>     </a:t>
            </a:r>
            <a:r>
              <a:rPr lang="kk-KZ" sz="3600" dirty="0" smtClean="0"/>
              <a:t>і</a:t>
            </a:r>
            <a:r>
              <a:rPr lang="en-US" sz="3600" dirty="0" smtClean="0"/>
              <a:t>     </a:t>
            </a:r>
            <a:r>
              <a:rPr lang="kk-KZ" sz="3600" dirty="0" smtClean="0"/>
              <a:t>г</a:t>
            </a:r>
            <a:r>
              <a:rPr lang="en-US" sz="3600" dirty="0" smtClean="0"/>
              <a:t>     </a:t>
            </a:r>
            <a:r>
              <a:rPr lang="kk-KZ" sz="3600" dirty="0" smtClean="0"/>
              <a:t>е</a:t>
            </a:r>
            <a:r>
              <a:rPr lang="en-US" sz="3600" dirty="0" smtClean="0"/>
              <a:t>    </a:t>
            </a:r>
            <a:r>
              <a:rPr lang="kk-KZ" sz="3600" dirty="0" smtClean="0"/>
              <a:t>р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115616" y="5332102"/>
            <a:ext cx="4775412" cy="443151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76200"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3223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f39970e21c41c50a58023ce78f75218d345cde"/>
</p:tagLst>
</file>

<file path=ppt/theme/theme1.xml><?xml version="1.0" encoding="utf-8"?>
<a:theme xmlns:a="http://schemas.openxmlformats.org/drawingml/2006/main" name="Составная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остав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тав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75</TotalTime>
  <Words>743</Words>
  <Application>Microsoft Office PowerPoint</Application>
  <PresentationFormat>Экран (4:3)</PresentationFormat>
  <Paragraphs>154</Paragraphs>
  <Slides>15</Slides>
  <Notes>0</Notes>
  <HiddenSlides>2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Составная</vt:lpstr>
      <vt:lpstr>Кроссворд  Тақырып:  «Денсаулық зор байлық»</vt:lpstr>
      <vt:lpstr>Слайд 2</vt:lpstr>
      <vt:lpstr>Сұрақтар: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Перевод вопросов: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Кроссворд  Тақырып: «Денсаулық зор байлық»</dc:title>
  <dc:creator>Vika Ivanova</dc:creator>
  <cp:lastModifiedBy>student</cp:lastModifiedBy>
  <cp:revision>30</cp:revision>
  <dcterms:created xsi:type="dcterms:W3CDTF">2015-10-31T09:16:58Z</dcterms:created>
  <dcterms:modified xsi:type="dcterms:W3CDTF">2016-10-07T06:52:45Z</dcterms:modified>
</cp:coreProperties>
</file>