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32657"/>
            <a:ext cx="8640960" cy="32497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dirty="0" err="1" smtClean="0"/>
              <a:t>ғ</a:t>
            </a:r>
            <a:r>
              <a:rPr lang="ru-RU" dirty="0" err="1" smtClean="0"/>
              <a:t>ылыми</a:t>
            </a:r>
            <a:r>
              <a:rPr lang="ru-RU" dirty="0" smtClean="0"/>
              <a:t> </a:t>
            </a:r>
            <a:r>
              <a:rPr lang="ru-RU" dirty="0"/>
              <a:t>конференция </a:t>
            </a:r>
            <a:r>
              <a:rPr lang="ru-RU" dirty="0" err="1"/>
              <a:t>кәсіби</a:t>
            </a:r>
            <a:r>
              <a:rPr lang="ru-RU" dirty="0"/>
              <a:t> </a:t>
            </a:r>
            <a:r>
              <a:rPr lang="ru-RU" dirty="0" err="1"/>
              <a:t>бағыттығы</a:t>
            </a:r>
            <a:r>
              <a:rPr lang="ru-RU" dirty="0"/>
              <a:t> </a:t>
            </a:r>
            <a:r>
              <a:rPr lang="ru-RU" dirty="0" err="1"/>
              <a:t>баяндама</a:t>
            </a:r>
            <a:r>
              <a:rPr lang="ru-RU" dirty="0"/>
              <a:t>, </a:t>
            </a:r>
            <a:r>
              <a:rPr lang="ru-RU" dirty="0" err="1"/>
              <a:t>хабарлама</a:t>
            </a:r>
            <a:r>
              <a:rPr lang="ru-RU" dirty="0"/>
              <a:t>, </a:t>
            </a:r>
            <a:r>
              <a:rPr lang="ru-RU" dirty="0" err="1"/>
              <a:t>анықтама,мәлімдеме,ғылыми</a:t>
            </a:r>
            <a:r>
              <a:rPr lang="ru-RU" dirty="0"/>
              <a:t> </a:t>
            </a:r>
            <a:r>
              <a:rPr lang="ru-RU" dirty="0" err="1"/>
              <a:t>есеп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1175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endParaRPr lang="ru-RU" sz="1800" dirty="0" smtClean="0"/>
          </a:p>
          <a:p>
            <a:pPr algn="just">
              <a:lnSpc>
                <a:spcPct val="150000"/>
              </a:lnSpc>
            </a:pPr>
            <a:r>
              <a:rPr lang="ru-RU" sz="1800" dirty="0" err="1" smtClean="0"/>
              <a:t>Ғылыми-практикалық</a:t>
            </a:r>
            <a:r>
              <a:rPr lang="ru-RU" sz="1800" dirty="0" smtClean="0"/>
              <a:t> </a:t>
            </a:r>
            <a:r>
              <a:rPr lang="ru-RU" sz="1800" dirty="0"/>
              <a:t>конференция (</a:t>
            </a:r>
            <a:r>
              <a:rPr lang="ru-RU" sz="1800" dirty="0" err="1"/>
              <a:t>ағыл</a:t>
            </a:r>
            <a:r>
              <a:rPr lang="ru-RU" sz="1800" dirty="0"/>
              <a:t>. </a:t>
            </a:r>
            <a:r>
              <a:rPr lang="en-US" sz="1800" dirty="0"/>
              <a:t>academic conference) — </a:t>
            </a:r>
            <a:r>
              <a:rPr lang="ru-RU" sz="1800" dirty="0" err="1"/>
              <a:t>нысан</a:t>
            </a:r>
            <a:r>
              <a:rPr lang="ru-RU" sz="1800" dirty="0"/>
              <a:t> </a:t>
            </a:r>
            <a:r>
              <a:rPr lang="ru-RU" sz="1800" dirty="0" err="1"/>
              <a:t>ғылыми</a:t>
            </a:r>
            <a:r>
              <a:rPr lang="ru-RU" sz="1800" dirty="0"/>
              <a:t> </a:t>
            </a:r>
            <a:r>
              <a:rPr lang="ru-RU" sz="1800" dirty="0" err="1"/>
              <a:t>қызметті</a:t>
            </a:r>
            <a:r>
              <a:rPr lang="ru-RU" sz="1800" dirty="0"/>
              <a:t> </a:t>
            </a:r>
            <a:r>
              <a:rPr lang="ru-RU" sz="1800" dirty="0" err="1"/>
              <a:t>ұйымдастыру</a:t>
            </a:r>
            <a:r>
              <a:rPr lang="ru-RU" sz="1800" dirty="0"/>
              <a:t> </a:t>
            </a:r>
            <a:r>
              <a:rPr lang="ru-RU" sz="1800" dirty="0" err="1"/>
              <a:t>кезінде</a:t>
            </a:r>
            <a:r>
              <a:rPr lang="ru-RU" sz="1800" dirty="0"/>
              <a:t> </a:t>
            </a:r>
            <a:r>
              <a:rPr lang="ru-RU" sz="1800" dirty="0" err="1"/>
              <a:t>зерттеушілер</a:t>
            </a:r>
            <a:r>
              <a:rPr lang="ru-RU" sz="1800" dirty="0"/>
              <a:t> (</a:t>
            </a:r>
            <a:r>
              <a:rPr lang="ru-RU" sz="1800" dirty="0" err="1"/>
              <a:t>міндетті</a:t>
            </a:r>
            <a:r>
              <a:rPr lang="ru-RU" sz="1800" dirty="0"/>
              <a:t> </a:t>
            </a:r>
            <a:r>
              <a:rPr lang="ru-RU" sz="1800" dirty="0" err="1"/>
              <a:t>емес</a:t>
            </a:r>
            <a:r>
              <a:rPr lang="ru-RU" sz="1800" dirty="0"/>
              <a:t>, </a:t>
            </a:r>
            <a:r>
              <a:rPr lang="ru-RU" sz="1800" dirty="0" err="1"/>
              <a:t>ғалымдар</a:t>
            </a:r>
            <a:r>
              <a:rPr lang="ru-RU" sz="1800" dirty="0"/>
              <a:t> </a:t>
            </a:r>
            <a:r>
              <a:rPr lang="ru-RU" sz="1800" dirty="0" err="1"/>
              <a:t>немесе</a:t>
            </a:r>
            <a:r>
              <a:rPr lang="ru-RU" sz="1800" dirty="0"/>
              <a:t> </a:t>
            </a:r>
            <a:r>
              <a:rPr lang="ru-RU" sz="1800" dirty="0" err="1"/>
              <a:t>студенттер</a:t>
            </a:r>
            <a:r>
              <a:rPr lang="ru-RU" sz="1800" dirty="0"/>
              <a:t>) </a:t>
            </a:r>
            <a:r>
              <a:rPr lang="ru-RU" sz="1800" dirty="0" err="1"/>
              <a:t>өз</a:t>
            </a:r>
            <a:r>
              <a:rPr lang="ru-RU" sz="1800" dirty="0"/>
              <a:t> </a:t>
            </a:r>
            <a:r>
              <a:rPr lang="ru-RU" sz="1800" dirty="0" err="1"/>
              <a:t>жұмыстарын</a:t>
            </a:r>
            <a:r>
              <a:rPr lang="ru-RU" sz="1800" dirty="0"/>
              <a:t> </a:t>
            </a:r>
            <a:r>
              <a:rPr lang="ru-RU" sz="1800" dirty="0" err="1"/>
              <a:t>ұсынады</a:t>
            </a:r>
            <a:r>
              <a:rPr lang="ru-RU" sz="1800" dirty="0"/>
              <a:t> </a:t>
            </a:r>
            <a:r>
              <a:rPr lang="ru-RU" sz="1800" dirty="0" err="1"/>
              <a:t>және</a:t>
            </a:r>
            <a:r>
              <a:rPr lang="ru-RU" sz="1800" dirty="0"/>
              <a:t> </a:t>
            </a:r>
            <a:r>
              <a:rPr lang="ru-RU" sz="1800" dirty="0" err="1"/>
              <a:t>талқылайды</a:t>
            </a:r>
            <a:r>
              <a:rPr lang="ru-RU" sz="1800" dirty="0"/>
              <a:t>. </a:t>
            </a:r>
            <a:r>
              <a:rPr lang="ru-RU" sz="1800" dirty="0" err="1"/>
              <a:t>Әдетте</a:t>
            </a:r>
            <a:r>
              <a:rPr lang="ru-RU" sz="1800" dirty="0"/>
              <a:t>, </a:t>
            </a:r>
            <a:r>
              <a:rPr lang="ru-RU" sz="1800" dirty="0" err="1"/>
              <a:t>алдын</a:t>
            </a:r>
            <a:r>
              <a:rPr lang="ru-RU" sz="1800" dirty="0"/>
              <a:t> ала (</a:t>
            </a:r>
            <a:r>
              <a:rPr lang="ru-RU" sz="1800" dirty="0" err="1"/>
              <a:t>ақпараттық</a:t>
            </a:r>
            <a:r>
              <a:rPr lang="ru-RU" sz="1800" dirty="0"/>
              <a:t> </a:t>
            </a:r>
            <a:r>
              <a:rPr lang="ru-RU" sz="1800" dirty="0" err="1"/>
              <a:t>хатта</a:t>
            </a:r>
            <a:r>
              <a:rPr lang="ru-RU" sz="1800" dirty="0"/>
              <a:t> не стендовом </a:t>
            </a:r>
            <a:r>
              <a:rPr lang="ru-RU" sz="1800" dirty="0" err="1"/>
              <a:t>жариялау</a:t>
            </a:r>
            <a:r>
              <a:rPr lang="ru-RU" sz="1800" dirty="0"/>
              <a:t>) </a:t>
            </a:r>
            <a:r>
              <a:rPr lang="ru-RU" sz="1800" dirty="0" err="1"/>
              <a:t>туралы</a:t>
            </a:r>
            <a:r>
              <a:rPr lang="ru-RU" sz="1800" dirty="0"/>
              <a:t> </a:t>
            </a:r>
            <a:r>
              <a:rPr lang="ru-RU" sz="1800" dirty="0" err="1"/>
              <a:t>хабарланады</a:t>
            </a:r>
            <a:r>
              <a:rPr lang="ru-RU" sz="1800" dirty="0"/>
              <a:t> </a:t>
            </a:r>
            <a:r>
              <a:rPr lang="ru-RU" sz="1800" dirty="0" err="1"/>
              <a:t>уақыт</a:t>
            </a:r>
            <a:r>
              <a:rPr lang="ru-RU" sz="1800" dirty="0"/>
              <a:t>, конференция </a:t>
            </a:r>
            <a:r>
              <a:rPr lang="ru-RU" sz="1800" dirty="0" err="1"/>
              <a:t>өткізу</a:t>
            </a:r>
            <a:r>
              <a:rPr lang="ru-RU" sz="18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ru-RU" sz="1800" dirty="0"/>
          </a:p>
          <a:p>
            <a:pPr algn="just">
              <a:lnSpc>
                <a:spcPct val="150000"/>
              </a:lnSpc>
            </a:pPr>
            <a:endParaRPr lang="ru-RU" sz="1800" dirty="0" smtClean="0"/>
          </a:p>
          <a:p>
            <a:pPr algn="just">
              <a:lnSpc>
                <a:spcPct val="150000"/>
              </a:lnSpc>
            </a:pPr>
            <a:r>
              <a:rPr lang="ru-RU" sz="1800" dirty="0" smtClean="0"/>
              <a:t> </a:t>
            </a:r>
            <a:r>
              <a:rPr lang="ru-RU" sz="1800" dirty="0" err="1"/>
              <a:t>Содан</a:t>
            </a:r>
            <a:r>
              <a:rPr lang="ru-RU" sz="1800" dirty="0"/>
              <a:t> </a:t>
            </a:r>
            <a:r>
              <a:rPr lang="ru-RU" sz="1800" dirty="0" err="1"/>
              <a:t>кейін</a:t>
            </a:r>
            <a:r>
              <a:rPr lang="ru-RU" sz="1800" dirty="0"/>
              <a:t> </a:t>
            </a:r>
            <a:r>
              <a:rPr lang="ru-RU" sz="1800" dirty="0" err="1"/>
              <a:t>жинау</a:t>
            </a:r>
            <a:r>
              <a:rPr lang="ru-RU" sz="1800" dirty="0"/>
              <a:t> </a:t>
            </a:r>
            <a:r>
              <a:rPr lang="ru-RU" sz="1800" dirty="0" err="1"/>
              <a:t>басталады</a:t>
            </a:r>
            <a:r>
              <a:rPr lang="ru-RU" sz="1800" dirty="0"/>
              <a:t> </a:t>
            </a:r>
            <a:r>
              <a:rPr lang="ru-RU" sz="1800" dirty="0" err="1"/>
              <a:t>баяндама</a:t>
            </a:r>
            <a:r>
              <a:rPr lang="ru-RU" sz="1800" dirty="0"/>
              <a:t> </a:t>
            </a:r>
            <a:r>
              <a:rPr lang="ru-RU" sz="1800" dirty="0" err="1"/>
              <a:t>тезистерін</a:t>
            </a:r>
            <a:r>
              <a:rPr lang="ru-RU" sz="1800" dirty="0"/>
              <a:t> </a:t>
            </a:r>
            <a:r>
              <a:rPr lang="ru-RU" sz="1800" dirty="0" err="1"/>
              <a:t>және</a:t>
            </a:r>
            <a:r>
              <a:rPr lang="ru-RU" sz="1800" dirty="0"/>
              <a:t> </a:t>
            </a:r>
            <a:r>
              <a:rPr lang="ru-RU" sz="1800" dirty="0" err="1"/>
              <a:t>кейде</a:t>
            </a:r>
            <a:r>
              <a:rPr lang="ru-RU" sz="1800" dirty="0"/>
              <a:t> </a:t>
            </a:r>
            <a:r>
              <a:rPr lang="ru-RU" sz="1800" dirty="0" err="1"/>
              <a:t>ұйымдастырушылық</a:t>
            </a:r>
            <a:r>
              <a:rPr lang="ru-RU" sz="1800" dirty="0"/>
              <a:t> </a:t>
            </a:r>
            <a:r>
              <a:rPr lang="ru-RU" sz="1800" dirty="0" err="1"/>
              <a:t>жарналар</a:t>
            </a:r>
            <a:r>
              <a:rPr lang="ru-RU" sz="1800" dirty="0"/>
              <a:t>. </a:t>
            </a:r>
            <a:r>
              <a:rPr lang="ru-RU" sz="1800" dirty="0" err="1"/>
              <a:t>Өзінің</a:t>
            </a:r>
            <a:r>
              <a:rPr lang="ru-RU" sz="1800" dirty="0"/>
              <a:t> </a:t>
            </a:r>
            <a:r>
              <a:rPr lang="ru-RU" sz="1800" dirty="0" err="1"/>
              <a:t>мәртебесі</a:t>
            </a:r>
            <a:r>
              <a:rPr lang="ru-RU" sz="1800" dirty="0"/>
              <a:t> </a:t>
            </a:r>
            <a:r>
              <a:rPr lang="ru-RU" sz="1800" dirty="0" err="1"/>
              <a:t>бойынша</a:t>
            </a:r>
            <a:r>
              <a:rPr lang="ru-RU" sz="1800" dirty="0"/>
              <a:t> </a:t>
            </a:r>
            <a:r>
              <a:rPr lang="ru-RU" sz="1800" dirty="0" err="1"/>
              <a:t>ғылыми-практикалық</a:t>
            </a:r>
            <a:r>
              <a:rPr lang="ru-RU" sz="1800" dirty="0"/>
              <a:t> конференция </a:t>
            </a:r>
            <a:r>
              <a:rPr lang="ru-RU" sz="1800" dirty="0" err="1"/>
              <a:t>аралық</a:t>
            </a:r>
            <a:r>
              <a:rPr lang="ru-RU" sz="1800" dirty="0"/>
              <a:t> </a:t>
            </a:r>
            <a:r>
              <a:rPr lang="ru-RU" sz="1800" dirty="0" err="1"/>
              <a:t>орынға</a:t>
            </a:r>
            <a:r>
              <a:rPr lang="ru-RU" sz="1800" dirty="0"/>
              <a:t> </a:t>
            </a:r>
            <a:r>
              <a:rPr lang="ru-RU" sz="1800" dirty="0" err="1"/>
              <a:t>ие</a:t>
            </a:r>
            <a:r>
              <a:rPr lang="ru-RU" sz="1800" dirty="0"/>
              <a:t> </a:t>
            </a:r>
            <a:r>
              <a:rPr lang="ru-RU" sz="1800" dirty="0" err="1" smtClean="0"/>
              <a:t>арасындағы</a:t>
            </a:r>
            <a:r>
              <a:rPr lang="ru-RU" sz="1800" dirty="0" smtClean="0"/>
              <a:t> </a:t>
            </a:r>
            <a:r>
              <a:rPr lang="ru-RU" sz="1800" dirty="0" err="1"/>
              <a:t>ғылыми</a:t>
            </a:r>
            <a:r>
              <a:rPr lang="ru-RU" sz="1800" dirty="0"/>
              <a:t> </a:t>
            </a:r>
            <a:r>
              <a:rPr lang="ru-RU" sz="1800" dirty="0" err="1"/>
              <a:t>семинарына</a:t>
            </a:r>
            <a:r>
              <a:rPr lang="ru-RU" sz="1800" dirty="0"/>
              <a:t> </a:t>
            </a:r>
            <a:r>
              <a:rPr lang="ru-RU" sz="1800" dirty="0" err="1"/>
              <a:t>және</a:t>
            </a:r>
            <a:r>
              <a:rPr lang="ru-RU" sz="1800" dirty="0"/>
              <a:t> конгресс</a:t>
            </a:r>
            <a:r>
              <a:rPr lang="ru-RU" sz="1800" dirty="0" smtClean="0"/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600" dirty="0" err="1"/>
              <a:t>ғ</a:t>
            </a:r>
            <a:r>
              <a:rPr lang="ru-RU" dirty="0" err="1"/>
              <a:t>ылыми</a:t>
            </a:r>
            <a:r>
              <a:rPr lang="ru-RU" dirty="0"/>
              <a:t> конференция</a:t>
            </a:r>
          </a:p>
        </p:txBody>
      </p:sp>
    </p:spTree>
    <p:extLst>
      <p:ext uri="{BB962C8B-B14F-4D97-AF65-F5344CB8AC3E}">
        <p14:creationId xmlns:p14="http://schemas.microsoft.com/office/powerpoint/2010/main" val="3089462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5602627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150000"/>
              </a:lnSpc>
            </a:pPr>
            <a:r>
              <a:rPr lang="ru-RU" sz="1800" dirty="0" err="1"/>
              <a:t>Түрлері</a:t>
            </a:r>
            <a:r>
              <a:rPr lang="ru-RU" sz="1800" dirty="0"/>
              <a:t> </a:t>
            </a:r>
            <a:r>
              <a:rPr lang="ru-RU" sz="1800" dirty="0" err="1"/>
              <a:t>ғылыми</a:t>
            </a:r>
            <a:r>
              <a:rPr lang="ru-RU" sz="1800" dirty="0"/>
              <a:t> </a:t>
            </a:r>
            <a:r>
              <a:rPr lang="ru-RU" sz="1800" dirty="0" err="1"/>
              <a:t>конференциялар</a:t>
            </a:r>
            <a:endParaRPr lang="ru-RU" sz="1800" dirty="0"/>
          </a:p>
          <a:p>
            <a:pPr marL="736092" lvl="1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Ғылыми-теориялық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конференция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өтті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736092" lvl="1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Ғылыми-практикалық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конференция</a:t>
            </a:r>
          </a:p>
          <a:p>
            <a:pPr marL="736092" lvl="1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Ғылыми-техникалық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конференциясы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736092" lvl="1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Ғылыми-зерттеу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конференциясы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393192" lvl="1" indent="0" algn="ctr">
              <a:lnSpc>
                <a:spcPct val="150000"/>
              </a:lnSpc>
              <a:buNone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Құрылымы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конференция</a:t>
            </a:r>
          </a:p>
          <a:p>
            <a:pPr marL="452628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Қатысушыларды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тіркеу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таратумен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конференция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бағдарламасы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көрсете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сөз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сөйлеу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кезегі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452628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Ашылуы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пленарлық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отырысы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сөз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сөйлеуімен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конференция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ұйымдастырушыларының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452628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секциялар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Жұмыс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дөңгелек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үстелдерге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тыңдай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баяндамаларды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кейіннен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талқылау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452628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Кофе-брейк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ортасында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конференция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жұмысының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фуршет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банкет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аяқталғаннан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кейін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452628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Мәдени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бағдарлама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(экскурсия)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өзге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қалалардан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келген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қонақтар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452628" indent="-342900">
              <a:lnSpc>
                <a:spcPct val="150000"/>
              </a:lnSpc>
              <a:buFont typeface="+mj-lt"/>
              <a:buAutoNum type="arabicPeriod"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Жариялау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еңбектер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жинағын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қатысушы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сертификатын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Жиі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жинағы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беріледі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конференция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қатысушыларына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тіркеу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кезінде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8988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88032"/>
          </a:xfrm>
        </p:spPr>
        <p:txBody>
          <a:bodyPr>
            <a:normAutofit fontScale="85000" lnSpcReduction="10000"/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Баяндама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есеп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түрі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— монолог,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жария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ашық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ресми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хабар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мәселе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негізделген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тарту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құжаттық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деректер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algn="ctr">
              <a:lnSpc>
                <a:spcPct val="150000"/>
              </a:lnSpc>
              <a:buNone/>
            </a:pP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Типтері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форматтары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Баяндамалар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есептер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ауызша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жазбаша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Формат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баяндама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қалай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қарапайым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тақырыптарымен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тақырыптар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неғұрлым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күрделі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оған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кіруі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диаграммалар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кестелер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суреттер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фотосуреттер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рефераттар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түйіндеме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қосымшалар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сілтемелер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сілтемелер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гиперсілтемелер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algn="just">
              <a:lnSpc>
                <a:spcPct val="150000"/>
              </a:lnSpc>
              <a:buNone/>
            </a:pP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Баяндама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кеңейтілген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жазбаша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ауызша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хабарлама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жиынтығы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негізінде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бұрын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жарияланған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тәжірибелік-конструкторлық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жұмыстарды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әзірлемелер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тиісті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саланың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білімдер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үлкен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маңызы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бар теория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практикалық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қолдану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орындалатын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еңбек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функциясының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жалпыланған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нәтижелерін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баяндау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жүргізілген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зерттеулер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эксперименттер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әзірлемелер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ауқымды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саласындағы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мамандардың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білім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Баяндама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3565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09728" indent="0" algn="just">
              <a:lnSpc>
                <a:spcPct val="150000"/>
              </a:lnSpc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Хабарлама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кіші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элементі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тілі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идеясы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мағынасы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жарамды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қарым-қатынас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ақпарат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беру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нысаны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жиынтығы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белгілері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бастапқы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сигналдар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ақпаратты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қамтитын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Әдетте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хабар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ұсыныстар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түрінде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шартты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белгі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"Информатика —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ақпаратты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ұсыну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нысаны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белгілерін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басынан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аяғына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беру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арқылы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ортаға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объектно-ориентированном программировании —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қарым-қатынас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құралы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хабар беру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объектісі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үдеріс-шақыру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әдісі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нысанның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мазмұнымен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хабарламаны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қажетті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өлшемдерге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онсыз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әдепкі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параметрлерді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жағдайда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оны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қабылдауға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дайын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шақырылатын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әдіс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ашық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болып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табылады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algn="just">
              <a:lnSpc>
                <a:spcPct val="150000"/>
              </a:lnSpc>
              <a:buNone/>
            </a:pP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Нақты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нысаны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қатынас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ұсыну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хабар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берілуі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тәсілдермен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Көшу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ұсыну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мәніне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қатынасы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аталады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түсіндірумен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/>
              <a:t>Хабарлама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47241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rmAutofit fontScale="92500" lnSpcReduction="20000"/>
          </a:bodyPr>
          <a:lstStyle/>
          <a:p>
            <a:pPr marL="109728" indent="0" algn="ctr">
              <a:buNone/>
            </a:pPr>
            <a:r>
              <a:rPr lang="ru-RU" sz="3900" dirty="0" err="1"/>
              <a:t>ө</a:t>
            </a:r>
            <a:r>
              <a:rPr lang="ru-RU" dirty="0" err="1"/>
              <a:t>мірлік</a:t>
            </a:r>
            <a:r>
              <a:rPr lang="ru-RU" dirty="0"/>
              <a:t> </a:t>
            </a:r>
            <a:r>
              <a:rPr lang="ru-RU" dirty="0" err="1"/>
              <a:t>циклі</a:t>
            </a:r>
            <a:r>
              <a:rPr lang="ru-RU" dirty="0"/>
              <a:t> </a:t>
            </a:r>
            <a:r>
              <a:rPr lang="ru-RU" dirty="0" err="1"/>
              <a:t>қатынасы</a:t>
            </a:r>
            <a:r>
              <a:rPr lang="ru-RU" dirty="0"/>
              <a:t> </a:t>
            </a:r>
            <a:r>
              <a:rPr lang="ru-RU" dirty="0" err="1"/>
              <a:t>мынадай</a:t>
            </a:r>
            <a:r>
              <a:rPr lang="ru-RU" dirty="0"/>
              <a:t> </a:t>
            </a:r>
            <a:r>
              <a:rPr lang="ru-RU" dirty="0" err="1"/>
              <a:t>болады</a:t>
            </a:r>
            <a:r>
              <a:rPr lang="ru-RU" dirty="0"/>
              <a:t>:</a:t>
            </a:r>
          </a:p>
          <a:p>
            <a:pPr marL="624078" indent="-514350" algn="just">
              <a:buFont typeface="+mj-lt"/>
              <a:buAutoNum type="arabicPeriod"/>
            </a:pPr>
            <a:endParaRPr lang="ru-RU" dirty="0"/>
          </a:p>
          <a:p>
            <a:pPr marL="624078" indent="-514350" algn="just">
              <a:buFont typeface="+mj-lt"/>
              <a:buAutoNum type="arabicPeriod"/>
            </a:pPr>
            <a:r>
              <a:rPr lang="ru-RU" dirty="0" err="1"/>
              <a:t>Жөнелтуші</a:t>
            </a:r>
            <a:r>
              <a:rPr lang="ru-RU" dirty="0"/>
              <a:t> кодирует идея </a:t>
            </a:r>
            <a:r>
              <a:rPr lang="ru-RU" dirty="0" err="1"/>
              <a:t>немесе</a:t>
            </a:r>
            <a:r>
              <a:rPr lang="ru-RU" dirty="0"/>
              <a:t> ой хабар,</a:t>
            </a:r>
          </a:p>
          <a:p>
            <a:pPr marL="624078" indent="-514350" algn="just">
              <a:buFont typeface="+mj-lt"/>
              <a:buAutoNum type="arabicPeriod"/>
            </a:pPr>
            <a:r>
              <a:rPr lang="ru-RU" dirty="0" err="1"/>
              <a:t>деп</a:t>
            </a:r>
            <a:r>
              <a:rPr lang="ru-RU" dirty="0"/>
              <a:t> </a:t>
            </a:r>
            <a:r>
              <a:rPr lang="ru-RU" dirty="0" err="1"/>
              <a:t>хабарлама</a:t>
            </a:r>
            <a:r>
              <a:rPr lang="ru-RU" dirty="0"/>
              <a:t> </a:t>
            </a:r>
            <a:r>
              <a:rPr lang="ru-RU" dirty="0" err="1"/>
              <a:t>арқылы</a:t>
            </a:r>
            <a:r>
              <a:rPr lang="ru-RU" dirty="0"/>
              <a:t> </a:t>
            </a:r>
            <a:r>
              <a:rPr lang="ru-RU" dirty="0" err="1"/>
              <a:t>қоршаған</a:t>
            </a:r>
            <a:r>
              <a:rPr lang="ru-RU" dirty="0"/>
              <a:t> </a:t>
            </a:r>
            <a:r>
              <a:rPr lang="ru-RU" dirty="0" err="1"/>
              <a:t>ортаға</a:t>
            </a:r>
            <a:r>
              <a:rPr lang="ru-RU" dirty="0"/>
              <a:t> </a:t>
            </a:r>
            <a:r>
              <a:rPr lang="ru-RU" dirty="0" err="1"/>
              <a:t>қарым-қатынас</a:t>
            </a:r>
            <a:r>
              <a:rPr lang="ru-RU" dirty="0"/>
              <a:t> </a:t>
            </a:r>
            <a:r>
              <a:rPr lang="ru-RU" dirty="0" err="1"/>
              <a:t>алушыға</a:t>
            </a:r>
            <a:r>
              <a:rPr lang="ru-RU" dirty="0"/>
              <a:t>.</a:t>
            </a:r>
          </a:p>
          <a:p>
            <a:pPr marL="624078" indent="-514350" algn="just">
              <a:buFont typeface="+mj-lt"/>
              <a:buAutoNum type="arabicPeriod"/>
            </a:pPr>
            <a:r>
              <a:rPr lang="ru-RU" dirty="0" err="1"/>
              <a:t>Алушы</a:t>
            </a:r>
            <a:r>
              <a:rPr lang="ru-RU" dirty="0"/>
              <a:t> </a:t>
            </a:r>
            <a:r>
              <a:rPr lang="ru-RU" dirty="0" err="1"/>
              <a:t>хабарламаны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декодирует </a:t>
            </a:r>
            <a:r>
              <a:rPr lang="ru-RU" dirty="0" err="1"/>
              <a:t>мағынасы</a:t>
            </a:r>
            <a:r>
              <a:rPr lang="ru-RU" dirty="0" smtClean="0"/>
              <a:t>.</a:t>
            </a:r>
            <a:endParaRPr lang="en-US" dirty="0" smtClean="0"/>
          </a:p>
          <a:p>
            <a:pPr marL="109728" indent="0" algn="ctr">
              <a:buNone/>
            </a:pPr>
            <a:r>
              <a:rPr lang="ru-RU" dirty="0"/>
              <a:t>Хабар </a:t>
            </a:r>
            <a:r>
              <a:rPr lang="ru-RU" dirty="0" err="1" smtClean="0"/>
              <a:t>түрлері</a:t>
            </a:r>
            <a:endParaRPr lang="ru-RU" dirty="0" smtClean="0"/>
          </a:p>
          <a:p>
            <a:pPr marL="624078" indent="-514350" algn="just">
              <a:buFont typeface="+mj-lt"/>
              <a:buAutoNum type="arabicPeriod"/>
            </a:pPr>
            <a:r>
              <a:rPr lang="ru-RU" dirty="0" err="1"/>
              <a:t>мәселе</a:t>
            </a:r>
            <a:endParaRPr lang="ru-RU" dirty="0"/>
          </a:p>
          <a:p>
            <a:pPr marL="624078" indent="-514350" algn="just">
              <a:buFont typeface="+mj-lt"/>
              <a:buAutoNum type="arabicPeriod"/>
            </a:pPr>
            <a:r>
              <a:rPr lang="ru-RU" dirty="0" err="1"/>
              <a:t>жауап</a:t>
            </a:r>
            <a:endParaRPr lang="ru-RU" dirty="0"/>
          </a:p>
          <a:p>
            <a:pPr marL="624078" indent="-514350" algn="just">
              <a:buFont typeface="+mj-lt"/>
              <a:buAutoNum type="arabicPeriod"/>
            </a:pPr>
            <a:r>
              <a:rPr lang="ru-RU" dirty="0"/>
              <a:t>команда</a:t>
            </a:r>
          </a:p>
          <a:p>
            <a:pPr marL="624078" indent="-514350" algn="just">
              <a:buFont typeface="+mj-lt"/>
              <a:buAutoNum type="arabicPeriod"/>
            </a:pPr>
            <a:r>
              <a:rPr lang="ru-RU" dirty="0" err="1"/>
              <a:t>тарихы</a:t>
            </a:r>
            <a:endParaRPr lang="ru-RU" dirty="0"/>
          </a:p>
          <a:p>
            <a:pPr marL="624078" indent="-514350" algn="just">
              <a:buFont typeface="+mj-lt"/>
              <a:buAutoNum type="arabicPeriod"/>
            </a:pPr>
            <a:r>
              <a:rPr lang="ru-RU" dirty="0" err="1"/>
              <a:t>хабарлама</a:t>
            </a:r>
            <a:endParaRPr lang="ru-RU" dirty="0"/>
          </a:p>
          <a:p>
            <a:pPr marL="624078" indent="-514350" algn="just">
              <a:buFont typeface="+mj-lt"/>
              <a:buAutoNum type="arabicPeriod"/>
            </a:pPr>
            <a:r>
              <a:rPr lang="ru-RU" dirty="0" err="1"/>
              <a:t>ұсыныс</a:t>
            </a:r>
            <a:endParaRPr lang="ru-RU" dirty="0"/>
          </a:p>
          <a:p>
            <a:pPr marL="624078" indent="-514350" algn="just">
              <a:buFont typeface="+mj-lt"/>
              <a:buAutoNum type="arabicPeriod"/>
            </a:pPr>
            <a:r>
              <a:rPr lang="ru-RU" dirty="0" err="1"/>
              <a:t>жаңалықтар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15754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616624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Анықтама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құжат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құрамында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сипаттау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растау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заңды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өмірбаяндық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фактілер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728" indent="0" algn="ctr">
              <a:buNone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Анықтамалар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топқа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бөлінеді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109728" indent="0" algn="just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109728" indent="0" algn="just">
              <a:buNone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тұлғалық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растайды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өмірбаяндық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заңды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фактілер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нақты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тұлғалар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09728" indent="0" algn="just">
              <a:buNone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қызметтік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ақпаратты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қамтиды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фактілер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оқиғалар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қызметтік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сипаттағы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109728" indent="0" algn="ctr">
              <a:buNone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Анықтамалар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болуы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109728" indent="0" algn="just">
              <a:buNone/>
            </a:pP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сыртқы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жасалады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берілген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басқа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мекемелер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қол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қояды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сонымен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құрастырушы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мекеме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басшысы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мөрімен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куәландырылады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109728" indent="0" algn="just">
              <a:buNone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ішкі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үшін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жасалады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берген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мекеме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басшылығына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қарауына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алқалы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органдары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қол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қояды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орындаушы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мөрімен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куәландырылады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728" indent="0" algn="just">
              <a:buNone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Көптеген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әсіресе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тұлғалық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бар,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олар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куәландырады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қандай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заңды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фактіні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факт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оқыту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деректер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лауазымы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жалақы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мөлшері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тұратын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жері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т. б.).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үлгідегі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анықтама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жиі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дайындалады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трафаретті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бланкілерде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err="1"/>
              <a:t>Анықтама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645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ru-RU" sz="1800" dirty="0" smtClean="0"/>
              <a:t>	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әлімдеме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ресми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жүгіну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азаматтың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бірнеше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адамдардың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мемлекеттік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орган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жергілікті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өзін-өзі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басқару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әкімшілігіне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мекеменің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ұйымның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лауазымды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тұлғаға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емес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айырмашылығы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шағымды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бұза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отырып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құқықтары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заңды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мүдделерін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қамтитын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өтінішті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жою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бұзу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ал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бағытталған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құқықтары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мүдделерін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іске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асыруға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өтініш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берушінің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жою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сол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өзге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кемшіліктер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кәсіпорындардың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мекемелер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ұйымдар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берілуі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мүмкін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жазбаша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ауызша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Оларды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қарау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тәртібіне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ұқсас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шағымдарды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қарау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09728" indent="0" algn="ctr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ҒЫЛЫМИ ЕСЕП</a:t>
            </a:r>
          </a:p>
          <a:p>
            <a:pPr marL="109728" indent="0" algn="just">
              <a:buNone/>
            </a:pP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құжатты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сипаттау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әдістемесін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барысын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зерттеу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әзірлеу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нәтижелерін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сондай-ақ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алынған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қорытындылар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нәтижесінде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ғылыми-зерттеу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тәжірибелік-конструкторлық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жұмыстар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тағайындау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құжат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жеткілікті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жарықтандыру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орындалған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жұмысқа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оның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аяқталғаннан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кейін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белгілі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уақыт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аралығы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Мәлімдеме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ғылыми</a:t>
            </a:r>
            <a:r>
              <a:rPr lang="ru-RU" dirty="0"/>
              <a:t> </a:t>
            </a:r>
            <a:r>
              <a:rPr lang="ru-RU" dirty="0" err="1"/>
              <a:t>есеп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6585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just">
              <a:buNone/>
            </a:pPr>
            <a:r>
              <a:rPr lang="ru-RU" dirty="0" smtClean="0"/>
              <a:t>1.Бұл </a:t>
            </a:r>
            <a:r>
              <a:rPr lang="ru-RU" dirty="0" err="1"/>
              <a:t>ғылыми</a:t>
            </a:r>
            <a:r>
              <a:rPr lang="ru-RU" dirty="0"/>
              <a:t> конференция </a:t>
            </a:r>
            <a:r>
              <a:rPr lang="ru-RU" dirty="0" smtClean="0"/>
              <a:t>?</a:t>
            </a:r>
          </a:p>
          <a:p>
            <a:pPr marL="109728" indent="0" algn="just">
              <a:buNone/>
            </a:pPr>
            <a:r>
              <a:rPr lang="ru-RU" dirty="0" smtClean="0"/>
              <a:t>2.Түрлерін </a:t>
            </a:r>
            <a:r>
              <a:rPr lang="ru-RU" dirty="0" err="1"/>
              <a:t>атаңыз</a:t>
            </a:r>
            <a:r>
              <a:rPr lang="ru-RU" dirty="0"/>
              <a:t> </a:t>
            </a:r>
            <a:r>
              <a:rPr lang="ru-RU" dirty="0" err="1"/>
              <a:t>ғылыми</a:t>
            </a:r>
            <a:r>
              <a:rPr lang="ru-RU" dirty="0"/>
              <a:t> </a:t>
            </a:r>
            <a:r>
              <a:rPr lang="ru-RU" dirty="0" smtClean="0"/>
              <a:t>конференция?</a:t>
            </a:r>
          </a:p>
          <a:p>
            <a:pPr marL="109728" indent="0" algn="just">
              <a:buNone/>
            </a:pPr>
            <a:r>
              <a:rPr lang="ru-RU" dirty="0"/>
              <a:t>3. </a:t>
            </a:r>
            <a:r>
              <a:rPr lang="ru-RU" dirty="0" smtClean="0"/>
              <a:t>Не </a:t>
            </a:r>
            <a:r>
              <a:rPr lang="ru-RU" dirty="0"/>
              <a:t>хабар, </a:t>
            </a:r>
            <a:r>
              <a:rPr lang="ru-RU" dirty="0" err="1"/>
              <a:t>хабарламалар</a:t>
            </a:r>
            <a:r>
              <a:rPr lang="ru-RU" dirty="0"/>
              <a:t> </a:t>
            </a:r>
            <a:r>
              <a:rPr lang="ru-RU" dirty="0" err="1"/>
              <a:t>түрлері</a:t>
            </a:r>
            <a:r>
              <a:rPr lang="ru-RU" dirty="0" smtClean="0"/>
              <a:t>?</a:t>
            </a:r>
          </a:p>
          <a:p>
            <a:pPr marL="109728" indent="0" algn="just">
              <a:buNone/>
            </a:pPr>
            <a:r>
              <a:rPr lang="ru-RU" dirty="0"/>
              <a:t>4. </a:t>
            </a:r>
            <a:r>
              <a:rPr lang="ru-RU" sz="3600" dirty="0" err="1"/>
              <a:t>қ</a:t>
            </a:r>
            <a:r>
              <a:rPr lang="ru-RU" dirty="0" err="1"/>
              <a:t>андай</a:t>
            </a:r>
            <a:r>
              <a:rPr lang="ru-RU" dirty="0"/>
              <a:t> </a:t>
            </a:r>
            <a:r>
              <a:rPr lang="ru-RU" dirty="0" err="1"/>
              <a:t>типтері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форматтары</a:t>
            </a:r>
            <a:r>
              <a:rPr lang="ru-RU" dirty="0"/>
              <a:t> бар </a:t>
            </a:r>
            <a:r>
              <a:rPr lang="ru-RU" dirty="0" err="1"/>
              <a:t>баяндамасында</a:t>
            </a:r>
            <a:r>
              <a:rPr lang="ru-RU" dirty="0" smtClean="0"/>
              <a:t>?</a:t>
            </a:r>
          </a:p>
          <a:p>
            <a:pPr marL="109728" indent="0" algn="just">
              <a:buNone/>
            </a:pPr>
            <a:r>
              <a:rPr lang="ru-RU" dirty="0"/>
              <a:t>5. </a:t>
            </a:r>
            <a:r>
              <a:rPr lang="ru-RU" sz="3600" dirty="0" err="1"/>
              <a:t>д</a:t>
            </a:r>
            <a:r>
              <a:rPr lang="ru-RU" dirty="0" err="1"/>
              <a:t>еген</a:t>
            </a:r>
            <a:r>
              <a:rPr lang="ru-RU" dirty="0"/>
              <a:t> не </a:t>
            </a:r>
            <a:r>
              <a:rPr lang="ru-RU" dirty="0" err="1"/>
              <a:t>анықтама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pPr algn="ctr"/>
            <a:r>
              <a:rPr lang="ru-RU" sz="5400" dirty="0" err="1"/>
              <a:t>с</a:t>
            </a:r>
            <a:r>
              <a:rPr lang="ru-RU" dirty="0" err="1"/>
              <a:t>ұрақтар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2673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52</TotalTime>
  <Words>454</Words>
  <Application>Microsoft Office PowerPoint</Application>
  <PresentationFormat>Экран (4:3)</PresentationFormat>
  <Paragraphs>63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ғылыми конференция кәсіби бағыттығы баяндама, хабарлама, анықтама,мәлімдеме,ғылыми есеп</vt:lpstr>
      <vt:lpstr>ғылыми конференция</vt:lpstr>
      <vt:lpstr>Презентация PowerPoint</vt:lpstr>
      <vt:lpstr>Баяндама</vt:lpstr>
      <vt:lpstr>Хабарлама </vt:lpstr>
      <vt:lpstr>Презентация PowerPoint</vt:lpstr>
      <vt:lpstr>Анықтама</vt:lpstr>
      <vt:lpstr>Мәлімдеме және ғылыми есеп</vt:lpstr>
      <vt:lpstr>сұрақтар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ғылыми конференция кәсіби бағыттығы баяндама, хабарлама, анықтама,мәлімдеме,ғылыми есеп</dc:title>
  <dc:creator>Сергей</dc:creator>
  <cp:lastModifiedBy>admin</cp:lastModifiedBy>
  <cp:revision>6</cp:revision>
  <dcterms:created xsi:type="dcterms:W3CDTF">2017-12-06T03:11:15Z</dcterms:created>
  <dcterms:modified xsi:type="dcterms:W3CDTF">2018-12-09T22:22:53Z</dcterms:modified>
</cp:coreProperties>
</file>