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Date Placeholder 2"/>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12/10/2018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B61BEF0D-F0BB-DE4B-95CE-6DB70DBA9567}" type="datetimeFigureOut">
              <a:rPr lang="en-US" dirty="0"/>
              <a:pPr/>
              <a:t>12/10/2018</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sz="5600" dirty="0" err="1" smtClean="0"/>
              <a:t>Ғ</a:t>
            </a:r>
            <a:r>
              <a:rPr lang="ru-RU" dirty="0" err="1" smtClean="0"/>
              <a:t>ылыми</a:t>
            </a:r>
            <a:r>
              <a:rPr lang="ru-RU" dirty="0" smtClean="0"/>
              <a:t> </a:t>
            </a:r>
            <a:r>
              <a:rPr lang="ru-RU" dirty="0" err="1" smtClean="0"/>
              <a:t>техникалы</a:t>
            </a:r>
            <a:r>
              <a:rPr lang="ru-RU" sz="5600" dirty="0" err="1" smtClean="0"/>
              <a:t>қ</a:t>
            </a:r>
            <a:r>
              <a:rPr lang="ru-RU" dirty="0" smtClean="0"/>
              <a:t> стиль </a:t>
            </a:r>
            <a:r>
              <a:rPr lang="ru-RU" dirty="0" err="1" smtClean="0"/>
              <a:t>ж</a:t>
            </a:r>
            <a:r>
              <a:rPr lang="ru-RU" sz="5600" dirty="0" err="1" smtClean="0"/>
              <a:t>ә</a:t>
            </a:r>
            <a:r>
              <a:rPr lang="ru-RU" dirty="0" err="1" smtClean="0"/>
              <a:t>не</a:t>
            </a:r>
            <a:r>
              <a:rPr lang="ru-RU" dirty="0" smtClean="0"/>
              <a:t> </a:t>
            </a:r>
            <a:r>
              <a:rPr lang="ru-RU" dirty="0" err="1" smtClean="0"/>
              <a:t>оны</a:t>
            </a:r>
            <a:r>
              <a:rPr lang="ru-RU" sz="5600" dirty="0" err="1" smtClean="0"/>
              <a:t>ң</a:t>
            </a:r>
            <a:r>
              <a:rPr lang="ru-RU" dirty="0" smtClean="0"/>
              <a:t> </a:t>
            </a:r>
            <a:r>
              <a:rPr lang="ru-RU" dirty="0" err="1" smtClean="0"/>
              <a:t>ерешеліктері</a:t>
            </a:r>
            <a:endParaRPr lang="kk-KZ" dirty="0"/>
          </a:p>
        </p:txBody>
      </p:sp>
      <p:sp>
        <p:nvSpPr>
          <p:cNvPr id="4" name="Подзаголовок 3"/>
          <p:cNvSpPr>
            <a:spLocks noGrp="1"/>
          </p:cNvSpPr>
          <p:nvPr>
            <p:ph type="subTitle" idx="1"/>
          </p:nvPr>
        </p:nvSpPr>
        <p:spPr/>
        <p:txBody>
          <a:bodyPr/>
          <a:lstStyle/>
          <a:p>
            <a:endParaRPr lang="ru-RU"/>
          </a:p>
        </p:txBody>
      </p:sp>
    </p:spTree>
    <p:extLst>
      <p:ext uri="{BB962C8B-B14F-4D97-AF65-F5344CB8AC3E}">
        <p14:creationId xmlns:p14="http://schemas.microsoft.com/office/powerpoint/2010/main" val="30752062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p:txBody>
          <a:bodyPr>
            <a:normAutofit/>
          </a:bodyPr>
          <a:lstStyle/>
          <a:p>
            <a:r>
              <a:rPr lang="kk-KZ" b="1" u="sng" dirty="0" smtClean="0"/>
              <a:t>Қазақ тіліне аударыңыз.</a:t>
            </a:r>
          </a:p>
          <a:p>
            <a:endParaRPr lang="kk-KZ" b="1" u="sng" dirty="0"/>
          </a:p>
          <a:p>
            <a:r>
              <a:rPr lang="ru-RU" dirty="0" smtClean="0"/>
              <a:t>В научном стиле слова не имеют нескольких значений. Они используются </a:t>
            </a:r>
            <a:r>
              <a:rPr lang="ru-RU" dirty="0"/>
              <a:t>определенным определением </a:t>
            </a:r>
            <a:r>
              <a:rPr lang="ru-RU" dirty="0" smtClean="0"/>
              <a:t>слова.</a:t>
            </a:r>
            <a:r>
              <a:rPr lang="en-US" dirty="0" smtClean="0"/>
              <a:t> </a:t>
            </a:r>
            <a:r>
              <a:rPr lang="ru-RU" dirty="0" smtClean="0"/>
              <a:t>В </a:t>
            </a:r>
            <a:r>
              <a:rPr lang="ru-RU" dirty="0"/>
              <a:t>то же время научный стиль используется для раскрытия смысла слова. Наука находится в стадии разработки, поэтому новые научные термины разрабатываются каждый день. Таким образом, появление новых слов становится общим лексиконом.</a:t>
            </a:r>
            <a:endParaRPr lang="kk-KZ" b="1" u="sng" dirty="0"/>
          </a:p>
        </p:txBody>
      </p:sp>
    </p:spTree>
    <p:extLst>
      <p:ext uri="{BB962C8B-B14F-4D97-AF65-F5344CB8AC3E}">
        <p14:creationId xmlns:p14="http://schemas.microsoft.com/office/powerpoint/2010/main" val="27381509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p:txBody>
          <a:bodyPr/>
          <a:lstStyle/>
          <a:p>
            <a:r>
              <a:rPr lang="kk-KZ" dirty="0" smtClean="0"/>
              <a:t>Ғылыми </a:t>
            </a:r>
            <a:r>
              <a:rPr lang="kk-KZ" dirty="0"/>
              <a:t>стильде сөз көп мағыналы болып келмейді.Тек сөздің белгілі бір анықтамасы арқылы қолданылады. Сонымен қатар ол сөздің мағынасын ашу үшін де ғылыми стиль қолданылады.Қазіргі таңда ғылым даму үстінде.Сол себепті күннен-күнге жаңа ғылыми сөздер пайда болуда.Адамдар осы сөздерді ғылыми стильді қолдана отырып мағынасын жазуда.Сол арқылы жаңа пайда болған сөздер жалпы халықтық лексикаға айналады.</a:t>
            </a:r>
          </a:p>
        </p:txBody>
      </p:sp>
    </p:spTree>
    <p:extLst>
      <p:ext uri="{BB962C8B-B14F-4D97-AF65-F5344CB8AC3E}">
        <p14:creationId xmlns:p14="http://schemas.microsoft.com/office/powerpoint/2010/main" val="6953370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p:txBody>
          <a:bodyPr/>
          <a:lstStyle/>
          <a:p>
            <a:r>
              <a:rPr lang="kk-KZ" b="1" u="sng" dirty="0" smtClean="0"/>
              <a:t>Сұрақтарға жауап беріңіз.</a:t>
            </a:r>
          </a:p>
          <a:p>
            <a:endParaRPr lang="kk-KZ" b="1" u="sng" dirty="0"/>
          </a:p>
          <a:p>
            <a:r>
              <a:rPr lang="ru-RU" dirty="0" err="1"/>
              <a:t>Ғылыми</a:t>
            </a:r>
            <a:r>
              <a:rPr lang="ru-RU" dirty="0"/>
              <a:t> </a:t>
            </a:r>
            <a:r>
              <a:rPr lang="ru-RU" dirty="0" err="1"/>
              <a:t>стильде</a:t>
            </a:r>
            <a:r>
              <a:rPr lang="ru-RU" dirty="0"/>
              <a:t> </a:t>
            </a:r>
            <a:r>
              <a:rPr lang="ru-RU" dirty="0" err="1"/>
              <a:t>мақалаларды</a:t>
            </a:r>
            <a:r>
              <a:rPr lang="ru-RU" dirty="0"/>
              <a:t> </a:t>
            </a:r>
            <a:r>
              <a:rPr lang="ru-RU" dirty="0" err="1"/>
              <a:t>оқыдыңыз</a:t>
            </a:r>
            <a:r>
              <a:rPr lang="ru-RU" dirty="0"/>
              <a:t> ба?</a:t>
            </a:r>
          </a:p>
          <a:p>
            <a:r>
              <a:rPr lang="kk-KZ" dirty="0"/>
              <a:t>Сіз оқыған кезде ғылыми мақалаларды жиі қолданасыз ба</a:t>
            </a:r>
            <a:r>
              <a:rPr lang="kk-KZ" dirty="0" smtClean="0"/>
              <a:t>?</a:t>
            </a:r>
          </a:p>
          <a:p>
            <a:r>
              <a:rPr lang="kk-KZ" dirty="0"/>
              <a:t>Сіз ғылыми </a:t>
            </a:r>
            <a:r>
              <a:rPr lang="kk-KZ" dirty="0" smtClean="0"/>
              <a:t>стильді пайдаланып </a:t>
            </a:r>
            <a:r>
              <a:rPr lang="kk-KZ" dirty="0"/>
              <a:t>жаздыңыз ба?</a:t>
            </a:r>
          </a:p>
        </p:txBody>
      </p:sp>
    </p:spTree>
    <p:extLst>
      <p:ext uri="{BB962C8B-B14F-4D97-AF65-F5344CB8AC3E}">
        <p14:creationId xmlns:p14="http://schemas.microsoft.com/office/powerpoint/2010/main" val="2126093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p:txBody>
          <a:bodyPr/>
          <a:lstStyle/>
          <a:p>
            <a:r>
              <a:rPr lang="kk-KZ" b="1" u="sng" dirty="0" smtClean="0"/>
              <a:t>Эссе жазыңыз</a:t>
            </a:r>
          </a:p>
          <a:p>
            <a:endParaRPr lang="kk-KZ" b="1" u="sng" dirty="0"/>
          </a:p>
          <a:p>
            <a:r>
              <a:rPr lang="kk-KZ" dirty="0"/>
              <a:t>Сіздің мамандығыңыздағы ғылыми стиль қандай </a:t>
            </a:r>
            <a:r>
              <a:rPr lang="kk-KZ" dirty="0" smtClean="0"/>
              <a:t>орын алады?</a:t>
            </a:r>
            <a:endParaRPr lang="kk-KZ" b="1" u="sng" dirty="0"/>
          </a:p>
          <a:p>
            <a:endParaRPr lang="kk-KZ" b="1" u="sng" dirty="0"/>
          </a:p>
        </p:txBody>
      </p:sp>
    </p:spTree>
    <p:extLst>
      <p:ext uri="{BB962C8B-B14F-4D97-AF65-F5344CB8AC3E}">
        <p14:creationId xmlns:p14="http://schemas.microsoft.com/office/powerpoint/2010/main" val="891351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a:t>Назарларыңызға рахмет!</a:t>
            </a:r>
          </a:p>
        </p:txBody>
      </p:sp>
      <p:sp>
        <p:nvSpPr>
          <p:cNvPr id="3" name="Объект 2"/>
          <p:cNvSpPr>
            <a:spLocks noGrp="1"/>
          </p:cNvSpPr>
          <p:nvPr>
            <p:ph idx="1"/>
          </p:nvPr>
        </p:nvSpPr>
        <p:spPr/>
        <p:txBody>
          <a:bodyPr/>
          <a:lstStyle/>
          <a:p>
            <a:endParaRPr lang="kk-KZ" dirty="0"/>
          </a:p>
        </p:txBody>
      </p:sp>
    </p:spTree>
    <p:extLst>
      <p:ext uri="{BB962C8B-B14F-4D97-AF65-F5344CB8AC3E}">
        <p14:creationId xmlns:p14="http://schemas.microsoft.com/office/powerpoint/2010/main" val="3447707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r>
              <a:rPr lang="kk-KZ" dirty="0"/>
              <a:t>Функционалдық стильдер – белгілі бір елеулі әлеуметтік салада адамдардың қоғамдық-сөйлеу тәжірибесі нәтижесінде қалыптасқан әдеби тілдің түрі. </a:t>
            </a:r>
            <a:endParaRPr lang="kk-KZ" dirty="0" smtClean="0"/>
          </a:p>
          <a:p>
            <a:r>
              <a:rPr lang="kk-KZ" dirty="0" smtClean="0"/>
              <a:t>Функционалдық </a:t>
            </a:r>
            <a:r>
              <a:rPr lang="kk-KZ" dirty="0"/>
              <a:t>стильдің тууы тілдің қызметімен, атап айтқанда, оның қарым-қатынас жасаудағы, бір нәрсе жайында хабарлаудағы және адамдардың санасына ықпал етудегі қызметімен және осы қызметтің үнемі кеңейіп отыруымен байланысты. </a:t>
            </a:r>
          </a:p>
        </p:txBody>
      </p:sp>
    </p:spTree>
    <p:extLst>
      <p:ext uri="{BB962C8B-B14F-4D97-AF65-F5344CB8AC3E}">
        <p14:creationId xmlns:p14="http://schemas.microsoft.com/office/powerpoint/2010/main" val="3049444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a:xfrm>
            <a:off x="684212" y="685799"/>
            <a:ext cx="8534400" cy="4439993"/>
          </a:xfrm>
        </p:spPr>
        <p:txBody>
          <a:bodyPr/>
          <a:lstStyle/>
          <a:p>
            <a:r>
              <a:rPr lang="kk-KZ" dirty="0"/>
              <a:t>Функционалдық стиль тіл дамуының әр дәуірінде әлеуметтік, тарихи сипаты өзгеріп отыратын категория болып табылады. </a:t>
            </a:r>
            <a:endParaRPr lang="kk-KZ" dirty="0" smtClean="0"/>
          </a:p>
          <a:p>
            <a:r>
              <a:rPr lang="kk-KZ" dirty="0" smtClean="0"/>
              <a:t>Функционалдық </a:t>
            </a:r>
            <a:r>
              <a:rPr lang="kk-KZ" dirty="0"/>
              <a:t>стиль ауызша және жазбаша түрде дамиды, оның ерекшеліктері лексика, фразеология, сөзжасам, грамматика, фонетика салаларынан, эмоционалды-экспрессивті сөздерден көрінеді</a:t>
            </a:r>
            <a:r>
              <a:rPr lang="kk-KZ" dirty="0" smtClean="0"/>
              <a:t>.</a:t>
            </a:r>
          </a:p>
          <a:p>
            <a:r>
              <a:rPr lang="kk-KZ" dirty="0"/>
              <a:t>Осы күнгі әдеби тілдердің көпшілігінде: күнделікті-әдеби, публицистикалық, ресми-іскерлік, өндірістік-техникалық, көркем әдебиет және ғылыми функционалдық стильдер қалыптасқан.</a:t>
            </a:r>
          </a:p>
        </p:txBody>
      </p:sp>
    </p:spTree>
    <p:extLst>
      <p:ext uri="{BB962C8B-B14F-4D97-AF65-F5344CB8AC3E}">
        <p14:creationId xmlns:p14="http://schemas.microsoft.com/office/powerpoint/2010/main" val="1380638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a:xfrm>
            <a:off x="684212" y="685800"/>
            <a:ext cx="8534400" cy="5805152"/>
          </a:xfrm>
        </p:spPr>
        <p:txBody>
          <a:bodyPr>
            <a:normAutofit/>
          </a:bodyPr>
          <a:lstStyle/>
          <a:p>
            <a:r>
              <a:rPr lang="ru-RU" dirty="0" err="1"/>
              <a:t>Ғылыми</a:t>
            </a:r>
            <a:r>
              <a:rPr lang="ru-RU" dirty="0"/>
              <a:t> </a:t>
            </a:r>
            <a:r>
              <a:rPr lang="ru-RU" dirty="0" err="1"/>
              <a:t>стильге</a:t>
            </a:r>
            <a:r>
              <a:rPr lang="ru-RU" dirty="0"/>
              <a:t> </a:t>
            </a:r>
            <a:r>
              <a:rPr lang="ru-RU" dirty="0" err="1"/>
              <a:t>ғылымның</a:t>
            </a:r>
            <a:r>
              <a:rPr lang="ru-RU" dirty="0"/>
              <a:t> </a:t>
            </a:r>
            <a:r>
              <a:rPr lang="ru-RU" dirty="0" err="1"/>
              <a:t>әр</a:t>
            </a:r>
            <a:r>
              <a:rPr lang="ru-RU" dirty="0"/>
              <a:t> </a:t>
            </a:r>
            <a:r>
              <a:rPr lang="ru-RU" dirty="0" err="1"/>
              <a:t>саласына</a:t>
            </a:r>
            <a:r>
              <a:rPr lang="x-none" dirty="0"/>
              <a:t>  </a:t>
            </a:r>
            <a:r>
              <a:rPr lang="ru-RU" dirty="0" err="1"/>
              <a:t>қатысты</a:t>
            </a:r>
            <a:r>
              <a:rPr lang="ru-RU" dirty="0"/>
              <a:t> </a:t>
            </a:r>
            <a:r>
              <a:rPr lang="ru-RU" dirty="0" err="1"/>
              <a:t>жазылған</a:t>
            </a:r>
            <a:r>
              <a:rPr lang="ru-RU" dirty="0"/>
              <a:t> </a:t>
            </a:r>
            <a:r>
              <a:rPr lang="ru-RU" dirty="0" err="1"/>
              <a:t>ғылыми</a:t>
            </a:r>
            <a:r>
              <a:rPr lang="ru-RU" dirty="0"/>
              <a:t> </a:t>
            </a:r>
            <a:r>
              <a:rPr lang="ru-RU" dirty="0" err="1"/>
              <a:t>еңбектер</a:t>
            </a:r>
            <a:r>
              <a:rPr lang="ru-RU" dirty="0"/>
              <a:t> </a:t>
            </a:r>
            <a:r>
              <a:rPr lang="ru-RU" dirty="0" err="1"/>
              <a:t>кіреді</a:t>
            </a:r>
            <a:r>
              <a:rPr lang="ru-RU" dirty="0"/>
              <a:t>. </a:t>
            </a:r>
            <a:endParaRPr lang="ru-RU" dirty="0" smtClean="0"/>
          </a:p>
          <a:p>
            <a:r>
              <a:rPr lang="ru-RU" dirty="0" err="1" smtClean="0"/>
              <a:t>Белгілі</a:t>
            </a:r>
            <a:r>
              <a:rPr lang="ru-RU" dirty="0" smtClean="0"/>
              <a:t> </a:t>
            </a:r>
            <a:r>
              <a:rPr lang="ru-RU" dirty="0" err="1"/>
              <a:t>бір</a:t>
            </a:r>
            <a:r>
              <a:rPr lang="ru-RU" dirty="0"/>
              <a:t> </a:t>
            </a:r>
            <a:r>
              <a:rPr lang="ru-RU" dirty="0" err="1"/>
              <a:t>ғылыми</a:t>
            </a:r>
            <a:r>
              <a:rPr lang="ru-RU" dirty="0"/>
              <a:t> </a:t>
            </a:r>
            <a:r>
              <a:rPr lang="ru-RU" dirty="0" err="1"/>
              <a:t>еңбектің</a:t>
            </a:r>
            <a:r>
              <a:rPr lang="ru-RU" dirty="0"/>
              <a:t>  </a:t>
            </a:r>
            <a:r>
              <a:rPr lang="ru-RU" dirty="0" err="1"/>
              <a:t>зерттеу</a:t>
            </a:r>
            <a:r>
              <a:rPr lang="ru-RU" dirty="0"/>
              <a:t>  </a:t>
            </a:r>
            <a:r>
              <a:rPr lang="ru-RU" dirty="0" err="1"/>
              <a:t>нысаны</a:t>
            </a:r>
            <a:r>
              <a:rPr lang="ru-RU" dirty="0"/>
              <a:t> </a:t>
            </a:r>
            <a:r>
              <a:rPr lang="ru-RU" dirty="0" err="1"/>
              <a:t>болған</a:t>
            </a:r>
            <a:r>
              <a:rPr lang="ru-RU" dirty="0"/>
              <a:t> </a:t>
            </a:r>
            <a:r>
              <a:rPr lang="ru-RU" dirty="0" err="1"/>
              <a:t>зат</a:t>
            </a:r>
            <a:r>
              <a:rPr lang="ru-RU" dirty="0"/>
              <a:t> </a:t>
            </a:r>
            <a:r>
              <a:rPr lang="ru-RU" dirty="0" err="1"/>
              <a:t>немесе</a:t>
            </a:r>
            <a:r>
              <a:rPr lang="ru-RU" dirty="0"/>
              <a:t> </a:t>
            </a:r>
            <a:r>
              <a:rPr lang="ru-RU" dirty="0" err="1"/>
              <a:t>құбылыс</a:t>
            </a:r>
            <a:r>
              <a:rPr lang="ru-RU" dirty="0"/>
              <a:t> </a:t>
            </a:r>
            <a:r>
              <a:rPr lang="ru-RU" dirty="0" err="1"/>
              <a:t>ғылыми</a:t>
            </a:r>
            <a:r>
              <a:rPr lang="ru-RU" dirty="0"/>
              <a:t> </a:t>
            </a:r>
            <a:r>
              <a:rPr lang="ru-RU" dirty="0" err="1"/>
              <a:t>негізделіп</a:t>
            </a:r>
            <a:r>
              <a:rPr lang="ru-RU" dirty="0"/>
              <a:t>, </a:t>
            </a:r>
            <a:r>
              <a:rPr lang="ru-RU" dirty="0" err="1"/>
              <a:t>сипаттауды</a:t>
            </a:r>
            <a:r>
              <a:rPr lang="ru-RU" dirty="0"/>
              <a:t>, </a:t>
            </a:r>
            <a:r>
              <a:rPr lang="ru-RU" dirty="0" err="1"/>
              <a:t>дәлелдеуді</a:t>
            </a:r>
            <a:r>
              <a:rPr lang="ru-RU" dirty="0"/>
              <a:t> </a:t>
            </a:r>
            <a:r>
              <a:rPr lang="ru-RU" dirty="0" err="1"/>
              <a:t>қажет</a:t>
            </a:r>
            <a:r>
              <a:rPr lang="ru-RU" dirty="0"/>
              <a:t> </a:t>
            </a:r>
            <a:r>
              <a:rPr lang="ru-RU" dirty="0" err="1"/>
              <a:t>етеді</a:t>
            </a:r>
            <a:r>
              <a:rPr lang="ru-RU" dirty="0"/>
              <a:t>. Ал </a:t>
            </a:r>
            <a:r>
              <a:rPr lang="ru-RU" dirty="0" err="1"/>
              <a:t>негіздеу</a:t>
            </a:r>
            <a:r>
              <a:rPr lang="ru-RU" dirty="0"/>
              <a:t> </a:t>
            </a:r>
            <a:r>
              <a:rPr lang="ru-RU" dirty="0" err="1"/>
              <a:t>ғылыми</a:t>
            </a:r>
            <a:r>
              <a:rPr lang="ru-RU" dirty="0"/>
              <a:t> </a:t>
            </a:r>
            <a:r>
              <a:rPr lang="ru-RU" dirty="0" err="1"/>
              <a:t>сипаттау</a:t>
            </a:r>
            <a:r>
              <a:rPr lang="ru-RU" dirty="0"/>
              <a:t>, </a:t>
            </a:r>
            <a:r>
              <a:rPr lang="ru-RU" dirty="0" err="1"/>
              <a:t>ойлау</a:t>
            </a:r>
            <a:r>
              <a:rPr lang="ru-RU" dirty="0"/>
              <a:t> </a:t>
            </a:r>
            <a:r>
              <a:rPr lang="ru-RU" dirty="0" err="1"/>
              <a:t>арқылы</a:t>
            </a:r>
            <a:r>
              <a:rPr lang="ru-RU" dirty="0"/>
              <a:t> </a:t>
            </a:r>
            <a:r>
              <a:rPr lang="ru-RU" dirty="0" err="1"/>
              <a:t>жүзеге</a:t>
            </a:r>
            <a:r>
              <a:rPr lang="ru-RU" dirty="0"/>
              <a:t> </a:t>
            </a:r>
            <a:r>
              <a:rPr lang="ru-RU" dirty="0" err="1"/>
              <a:t>асады</a:t>
            </a:r>
            <a:r>
              <a:rPr lang="ru-RU" dirty="0" smtClean="0"/>
              <a:t>.</a:t>
            </a:r>
          </a:p>
          <a:p>
            <a:r>
              <a:rPr lang="ru-RU" dirty="0" err="1"/>
              <a:t>Дұрыс</a:t>
            </a:r>
            <a:r>
              <a:rPr lang="ru-RU" dirty="0"/>
              <a:t> </a:t>
            </a:r>
            <a:r>
              <a:rPr lang="ru-RU" dirty="0" err="1"/>
              <a:t>ойлап</a:t>
            </a:r>
            <a:r>
              <a:rPr lang="ru-RU" dirty="0"/>
              <a:t>, </a:t>
            </a:r>
            <a:r>
              <a:rPr lang="ru-RU" dirty="0" err="1"/>
              <a:t>пікірдің</a:t>
            </a:r>
            <a:r>
              <a:rPr lang="ru-RU" dirty="0"/>
              <a:t> </a:t>
            </a:r>
            <a:r>
              <a:rPr lang="ru-RU" dirty="0" err="1"/>
              <a:t>дұрыстығын</a:t>
            </a:r>
            <a:r>
              <a:rPr lang="ru-RU" dirty="0"/>
              <a:t> </a:t>
            </a:r>
            <a:r>
              <a:rPr lang="ru-RU" dirty="0" err="1"/>
              <a:t>дәлелдеу</a:t>
            </a:r>
            <a:r>
              <a:rPr lang="ru-RU" dirty="0"/>
              <a:t>, </a:t>
            </a:r>
            <a:r>
              <a:rPr lang="ru-RU" dirty="0" err="1"/>
              <a:t>әрине</a:t>
            </a:r>
            <a:r>
              <a:rPr lang="ru-RU" dirty="0"/>
              <a:t>, </a:t>
            </a:r>
            <a:r>
              <a:rPr lang="ru-RU" dirty="0" err="1"/>
              <a:t>логикаға</a:t>
            </a:r>
            <a:r>
              <a:rPr lang="ru-RU" dirty="0"/>
              <a:t> (</a:t>
            </a:r>
            <a:r>
              <a:rPr lang="ru-RU" dirty="0" err="1"/>
              <a:t>қисын</a:t>
            </a:r>
            <a:r>
              <a:rPr lang="ru-RU" dirty="0"/>
              <a:t>) </a:t>
            </a:r>
            <a:r>
              <a:rPr lang="ru-RU" dirty="0" err="1"/>
              <a:t>тікелей</a:t>
            </a:r>
            <a:r>
              <a:rPr lang="ru-RU" dirty="0"/>
              <a:t> </a:t>
            </a:r>
            <a:r>
              <a:rPr lang="ru-RU" dirty="0" err="1"/>
              <a:t>байланысты</a:t>
            </a:r>
            <a:r>
              <a:rPr lang="ru-RU" dirty="0"/>
              <a:t>. </a:t>
            </a:r>
            <a:r>
              <a:rPr lang="ru-RU" dirty="0" err="1"/>
              <a:t>Логикалық</a:t>
            </a:r>
            <a:r>
              <a:rPr lang="ru-RU" dirty="0"/>
              <a:t> </a:t>
            </a:r>
            <a:r>
              <a:rPr lang="ru-RU" dirty="0" err="1"/>
              <a:t>жүйелі</a:t>
            </a:r>
            <a:r>
              <a:rPr lang="ru-RU" dirty="0"/>
              <a:t> ой </a:t>
            </a:r>
            <a:r>
              <a:rPr lang="ru-RU" dirty="0" err="1"/>
              <a:t>қорытындысы</a:t>
            </a:r>
            <a:r>
              <a:rPr lang="ru-RU" dirty="0"/>
              <a:t> - </a:t>
            </a:r>
            <a:r>
              <a:rPr lang="ru-RU" dirty="0" err="1"/>
              <a:t>ғылыми</a:t>
            </a:r>
            <a:r>
              <a:rPr lang="ru-RU" dirty="0"/>
              <a:t> стиль </a:t>
            </a:r>
            <a:r>
              <a:rPr lang="ru-RU" dirty="0" err="1"/>
              <a:t>мәтіндерінің</a:t>
            </a:r>
            <a:r>
              <a:rPr lang="ru-RU" dirty="0"/>
              <a:t> </a:t>
            </a:r>
            <a:r>
              <a:rPr lang="ru-RU" dirty="0" err="1"/>
              <a:t>басты</a:t>
            </a:r>
            <a:r>
              <a:rPr lang="ru-RU" dirty="0"/>
              <a:t> </a:t>
            </a:r>
            <a:r>
              <a:rPr lang="ru-RU" dirty="0" err="1"/>
              <a:t>ерекшелігі</a:t>
            </a:r>
            <a:r>
              <a:rPr lang="ru-RU" dirty="0" smtClean="0"/>
              <a:t>.</a:t>
            </a:r>
          </a:p>
          <a:p>
            <a:r>
              <a:rPr lang="ru-RU" dirty="0" err="1"/>
              <a:t>Ғылыми</a:t>
            </a:r>
            <a:r>
              <a:rPr lang="ru-RU" dirty="0"/>
              <a:t> </a:t>
            </a:r>
            <a:r>
              <a:rPr lang="ru-RU" dirty="0" err="1"/>
              <a:t>еңбек</a:t>
            </a:r>
            <a:r>
              <a:rPr lang="ru-RU" dirty="0"/>
              <a:t>  </a:t>
            </a:r>
            <a:r>
              <a:rPr lang="ru-RU" dirty="0" err="1"/>
              <a:t>сол</a:t>
            </a:r>
            <a:r>
              <a:rPr lang="ru-RU" dirty="0"/>
              <a:t> </a:t>
            </a:r>
            <a:r>
              <a:rPr lang="ru-RU" dirty="0" err="1"/>
              <a:t>ғылым</a:t>
            </a:r>
            <a:r>
              <a:rPr lang="ru-RU" dirty="0"/>
              <a:t> </a:t>
            </a:r>
            <a:r>
              <a:rPr lang="ru-RU" dirty="0" err="1"/>
              <a:t>саласының</a:t>
            </a:r>
            <a:r>
              <a:rPr lang="ru-RU" dirty="0"/>
              <a:t> </a:t>
            </a:r>
            <a:r>
              <a:rPr lang="ru-RU" dirty="0" err="1"/>
              <a:t>белгілі</a:t>
            </a:r>
            <a:r>
              <a:rPr lang="ru-RU" dirty="0"/>
              <a:t> </a:t>
            </a:r>
            <a:r>
              <a:rPr lang="ru-RU" dirty="0" err="1"/>
              <a:t>бір</a:t>
            </a:r>
            <a:r>
              <a:rPr lang="ru-RU" dirty="0"/>
              <a:t>  </a:t>
            </a:r>
            <a:r>
              <a:rPr lang="ru-RU" dirty="0" err="1"/>
              <a:t>заңдарына,қағидаларына</a:t>
            </a:r>
            <a:r>
              <a:rPr lang="ru-RU" dirty="0"/>
              <a:t> </a:t>
            </a:r>
            <a:r>
              <a:rPr lang="ru-RU" dirty="0" err="1"/>
              <a:t>бағынады</a:t>
            </a:r>
            <a:r>
              <a:rPr lang="ru-RU" dirty="0"/>
              <a:t>, ал </a:t>
            </a:r>
            <a:r>
              <a:rPr lang="ru-RU" dirty="0" err="1"/>
              <a:t>оған</a:t>
            </a:r>
            <a:r>
              <a:rPr lang="ru-RU" dirty="0"/>
              <a:t> </a:t>
            </a:r>
            <a:r>
              <a:rPr lang="ru-RU" dirty="0" err="1"/>
              <a:t>негізделген</a:t>
            </a:r>
            <a:r>
              <a:rPr lang="ru-RU" dirty="0"/>
              <a:t> ой </a:t>
            </a:r>
            <a:r>
              <a:rPr lang="ru-RU" dirty="0" err="1"/>
              <a:t>қорытындысы</a:t>
            </a:r>
            <a:r>
              <a:rPr lang="ru-RU" dirty="0"/>
              <a:t> </a:t>
            </a:r>
            <a:r>
              <a:rPr lang="ru-RU" dirty="0" err="1"/>
              <a:t>нақты</a:t>
            </a:r>
            <a:r>
              <a:rPr lang="ru-RU" dirty="0"/>
              <a:t>, </a:t>
            </a:r>
            <a:r>
              <a:rPr lang="ru-RU" dirty="0" err="1"/>
              <a:t>жүйелі</a:t>
            </a:r>
            <a:r>
              <a:rPr lang="ru-RU" dirty="0"/>
              <a:t> </a:t>
            </a:r>
            <a:r>
              <a:rPr lang="ru-RU" dirty="0" err="1"/>
              <a:t>әрі</a:t>
            </a:r>
            <a:r>
              <a:rPr lang="ru-RU" dirty="0"/>
              <a:t> </a:t>
            </a:r>
            <a:r>
              <a:rPr lang="ru-RU" dirty="0" err="1"/>
              <a:t>қисынды</a:t>
            </a:r>
            <a:r>
              <a:rPr lang="ru-RU" dirty="0"/>
              <a:t> </a:t>
            </a:r>
            <a:r>
              <a:rPr lang="ru-RU" dirty="0" err="1"/>
              <a:t>болады</a:t>
            </a:r>
            <a:r>
              <a:rPr lang="ru-RU" dirty="0"/>
              <a:t>.</a:t>
            </a:r>
            <a:endParaRPr lang="kk-KZ" dirty="0"/>
          </a:p>
          <a:p>
            <a:endParaRPr lang="kk-KZ" dirty="0"/>
          </a:p>
        </p:txBody>
      </p:sp>
    </p:spTree>
    <p:extLst>
      <p:ext uri="{BB962C8B-B14F-4D97-AF65-F5344CB8AC3E}">
        <p14:creationId xmlns:p14="http://schemas.microsoft.com/office/powerpoint/2010/main" val="36438611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a:xfrm>
            <a:off x="684212" y="685800"/>
            <a:ext cx="8534400" cy="4375597"/>
          </a:xfrm>
        </p:spPr>
        <p:txBody>
          <a:bodyPr>
            <a:normAutofit/>
          </a:bodyPr>
          <a:lstStyle/>
          <a:p>
            <a:r>
              <a:rPr lang="ru-RU" dirty="0" err="1" smtClean="0"/>
              <a:t>Жазба</a:t>
            </a:r>
            <a:r>
              <a:rPr lang="ru-RU" dirty="0" smtClean="0"/>
              <a:t> </a:t>
            </a:r>
            <a:r>
              <a:rPr lang="ru-RU" dirty="0" err="1"/>
              <a:t>стильдің</a:t>
            </a:r>
            <a:r>
              <a:rPr lang="ru-RU" dirty="0"/>
              <a:t> </a:t>
            </a:r>
            <a:r>
              <a:rPr lang="ru-RU" dirty="0" err="1"/>
              <a:t>басқа</a:t>
            </a:r>
            <a:r>
              <a:rPr lang="ru-RU" dirty="0"/>
              <a:t> </a:t>
            </a:r>
            <a:r>
              <a:rPr lang="ru-RU" dirty="0" err="1"/>
              <a:t>түрлері</a:t>
            </a:r>
            <a:r>
              <a:rPr lang="ru-RU" dirty="0"/>
              <a:t> </a:t>
            </a:r>
            <a:r>
              <a:rPr lang="ru-RU" dirty="0" err="1"/>
              <a:t>сияқты</a:t>
            </a:r>
            <a:r>
              <a:rPr lang="ru-RU" dirty="0"/>
              <a:t> </a:t>
            </a:r>
            <a:r>
              <a:rPr lang="ru-RU" dirty="0" err="1"/>
              <a:t>ғылыми</a:t>
            </a:r>
            <a:r>
              <a:rPr lang="ru-RU" dirty="0"/>
              <a:t> стиль де </a:t>
            </a:r>
            <a:r>
              <a:rPr lang="ru-RU" dirty="0" err="1"/>
              <a:t>жалпы</a:t>
            </a:r>
            <a:r>
              <a:rPr lang="ru-RU" dirty="0"/>
              <a:t> </a:t>
            </a:r>
            <a:r>
              <a:rPr lang="ru-RU" dirty="0" err="1"/>
              <a:t>халықтық</a:t>
            </a:r>
            <a:r>
              <a:rPr lang="ru-RU" dirty="0"/>
              <a:t>  </a:t>
            </a:r>
            <a:r>
              <a:rPr lang="ru-RU" dirty="0" err="1"/>
              <a:t>әдеби</a:t>
            </a:r>
            <a:r>
              <a:rPr lang="ru-RU" dirty="0"/>
              <a:t> </a:t>
            </a:r>
            <a:r>
              <a:rPr lang="ru-RU" dirty="0" err="1"/>
              <a:t>тілде</a:t>
            </a:r>
            <a:r>
              <a:rPr lang="ru-RU" dirty="0"/>
              <a:t> </a:t>
            </a:r>
            <a:r>
              <a:rPr lang="ru-RU" dirty="0" err="1"/>
              <a:t>жазылады</a:t>
            </a:r>
            <a:r>
              <a:rPr lang="ru-RU" dirty="0"/>
              <a:t>. </a:t>
            </a:r>
            <a:r>
              <a:rPr lang="ru-RU" dirty="0" err="1"/>
              <a:t>Бірақ</a:t>
            </a:r>
            <a:r>
              <a:rPr lang="ru-RU" dirty="0"/>
              <a:t> </a:t>
            </a:r>
            <a:r>
              <a:rPr lang="ru-RU" dirty="0" err="1"/>
              <a:t>тілдік</a:t>
            </a:r>
            <a:r>
              <a:rPr lang="ru-RU" dirty="0"/>
              <a:t> </a:t>
            </a:r>
            <a:r>
              <a:rPr lang="ru-RU" dirty="0" err="1"/>
              <a:t>тәсілдерді</a:t>
            </a:r>
            <a:r>
              <a:rPr lang="ru-RU" dirty="0"/>
              <a:t> </a:t>
            </a:r>
            <a:r>
              <a:rPr lang="ru-RU" dirty="0" err="1"/>
              <a:t>пайдалануда</a:t>
            </a:r>
            <a:r>
              <a:rPr lang="ru-RU" dirty="0"/>
              <a:t>, </a:t>
            </a:r>
            <a:r>
              <a:rPr lang="ru-RU" dirty="0" err="1"/>
              <a:t>әрине</a:t>
            </a:r>
            <a:r>
              <a:rPr lang="ru-RU" dirty="0"/>
              <a:t>, </a:t>
            </a:r>
            <a:r>
              <a:rPr lang="ru-RU" dirty="0" err="1"/>
              <a:t>өзіндік</a:t>
            </a:r>
            <a:r>
              <a:rPr lang="ru-RU" dirty="0"/>
              <a:t> </a:t>
            </a:r>
            <a:r>
              <a:rPr lang="ru-RU" dirty="0" err="1"/>
              <a:t>ерекшеліктері</a:t>
            </a:r>
            <a:r>
              <a:rPr lang="ru-RU" dirty="0"/>
              <a:t> бар. </a:t>
            </a:r>
            <a:endParaRPr lang="ru-RU" dirty="0" smtClean="0"/>
          </a:p>
          <a:p>
            <a:r>
              <a:rPr lang="x-none" dirty="0" err="1"/>
              <a:t>Қ</a:t>
            </a:r>
            <a:r>
              <a:rPr lang="x-none" dirty="0" err="1" smtClean="0"/>
              <a:t>азақ</a:t>
            </a:r>
            <a:r>
              <a:rPr lang="x-none" dirty="0" smtClean="0"/>
              <a:t> </a:t>
            </a:r>
            <a:r>
              <a:rPr lang="x-none" dirty="0" err="1"/>
              <a:t>тілінде</a:t>
            </a:r>
            <a:r>
              <a:rPr lang="x-none" dirty="0"/>
              <a:t>  </a:t>
            </a:r>
            <a:r>
              <a:rPr lang="x-none" dirty="0" err="1"/>
              <a:t>ғылыми</a:t>
            </a:r>
            <a:r>
              <a:rPr lang="x-none" dirty="0"/>
              <a:t> стиль </a:t>
            </a:r>
            <a:r>
              <a:rPr lang="x-none" dirty="0" err="1"/>
              <a:t>шартты</a:t>
            </a:r>
            <a:r>
              <a:rPr lang="x-none" dirty="0"/>
              <a:t> </a:t>
            </a:r>
            <a:r>
              <a:rPr lang="x-none" dirty="0" err="1"/>
              <a:t>түрде</a:t>
            </a:r>
            <a:r>
              <a:rPr lang="x-none" dirty="0"/>
              <a:t> </a:t>
            </a:r>
            <a:r>
              <a:rPr lang="x-none" dirty="0" err="1"/>
              <a:t>былай</a:t>
            </a:r>
            <a:r>
              <a:rPr lang="x-none" dirty="0"/>
              <a:t> </a:t>
            </a:r>
            <a:r>
              <a:rPr lang="x-none" dirty="0" err="1"/>
              <a:t>бөлінеді</a:t>
            </a:r>
            <a:r>
              <a:rPr lang="x-none" dirty="0"/>
              <a:t>:</a:t>
            </a:r>
            <a:r>
              <a:rPr lang="ru-RU" dirty="0"/>
              <a:t>  таза </a:t>
            </a:r>
            <a:r>
              <a:rPr lang="ru-RU" dirty="0" err="1"/>
              <a:t>ғылыми</a:t>
            </a:r>
            <a:r>
              <a:rPr lang="ru-RU" dirty="0"/>
              <a:t>  стиль, </a:t>
            </a:r>
            <a:r>
              <a:rPr lang="ru-RU" dirty="0" err="1"/>
              <a:t>ғылыми-оқулық</a:t>
            </a:r>
            <a:r>
              <a:rPr lang="ru-RU" dirty="0"/>
              <a:t>  стиль, </a:t>
            </a:r>
            <a:r>
              <a:rPr lang="ru-RU" dirty="0" err="1"/>
              <a:t>ғылыми-көпшілік</a:t>
            </a:r>
            <a:r>
              <a:rPr lang="ru-RU" dirty="0"/>
              <a:t>  стиль.</a:t>
            </a:r>
            <a:endParaRPr lang="kk-KZ" dirty="0"/>
          </a:p>
          <a:p>
            <a:endParaRPr lang="kk-KZ" dirty="0"/>
          </a:p>
        </p:txBody>
      </p:sp>
    </p:spTree>
    <p:extLst>
      <p:ext uri="{BB962C8B-B14F-4D97-AF65-F5344CB8AC3E}">
        <p14:creationId xmlns:p14="http://schemas.microsoft.com/office/powerpoint/2010/main" val="3063615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a:xfrm>
            <a:off x="684212" y="685800"/>
            <a:ext cx="8534400" cy="5843789"/>
          </a:xfrm>
        </p:spPr>
        <p:txBody>
          <a:bodyPr>
            <a:normAutofit/>
          </a:bodyPr>
          <a:lstStyle/>
          <a:p>
            <a:r>
              <a:rPr lang="kk-KZ" dirty="0"/>
              <a:t>Терминдер – ғылым мен техниканың, өнер мен саясаттың белгілі бір саласында қолданылатын нақты бір ұғымның атауын білдіретін сөз немесе сөз тіркесі. Терминдер салалық, салааралық және жалпы ғылыми болып қарастырылады</a:t>
            </a:r>
            <a:r>
              <a:rPr lang="kk-KZ" dirty="0" smtClean="0"/>
              <a:t>.</a:t>
            </a:r>
          </a:p>
          <a:p>
            <a:r>
              <a:rPr lang="kk-KZ" dirty="0" smtClean="0"/>
              <a:t>Ғылыми </a:t>
            </a:r>
            <a:r>
              <a:rPr lang="kk-KZ" dirty="0"/>
              <a:t>стильдің басты лексикалық ерекшелігі – терминдер</a:t>
            </a:r>
            <a:r>
              <a:rPr lang="kk-KZ" dirty="0" smtClean="0"/>
              <a:t>.</a:t>
            </a:r>
          </a:p>
          <a:p>
            <a:r>
              <a:rPr lang="kk-KZ" dirty="0"/>
              <a:t>Ғылыми стильде зерттеу объектісі болатын — зат не құбылыс ғылыми негізде сипатталып, дәлелдеуді қажет етеді. Ал, пікір дұрыстығын дәлелдеу үшін мұнда логика заңына, яғни дұрыс ойлау заңына, сүйену қажет</a:t>
            </a:r>
            <a:r>
              <a:rPr lang="kk-KZ" dirty="0" smtClean="0"/>
              <a:t>. </a:t>
            </a:r>
            <a:r>
              <a:rPr lang="kk-KZ" dirty="0"/>
              <a:t>Сондықтан, ғылыми стильде логиканың маңызы ерекше</a:t>
            </a:r>
            <a:r>
              <a:rPr lang="kk-KZ" dirty="0" smtClean="0"/>
              <a:t>.</a:t>
            </a:r>
          </a:p>
          <a:p>
            <a:r>
              <a:rPr lang="kk-KZ" dirty="0"/>
              <a:t>Ғылыми шығармалар жалпы халықтық әдеби тілде жазылады. Бірақ тілдік тәсілдерді пайдалануда, оның өзінің ерекшелігі болады.</a:t>
            </a:r>
          </a:p>
          <a:p>
            <a:endParaRPr lang="kk-KZ" dirty="0"/>
          </a:p>
        </p:txBody>
      </p:sp>
    </p:spTree>
    <p:extLst>
      <p:ext uri="{BB962C8B-B14F-4D97-AF65-F5344CB8AC3E}">
        <p14:creationId xmlns:p14="http://schemas.microsoft.com/office/powerpoint/2010/main" val="13240503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a:xfrm>
            <a:off x="684212" y="685800"/>
            <a:ext cx="8534400" cy="5083935"/>
          </a:xfrm>
        </p:spPr>
        <p:txBody>
          <a:bodyPr/>
          <a:lstStyle/>
          <a:p>
            <a:r>
              <a:rPr lang="kk-KZ" dirty="0"/>
              <a:t>Ғылыми стильдің лексикасындағы ерекшелік: сөз тек өзінің негізгі мағынасында жұмсалады. Сөздің көп мағыналылығы, образды сөздер мұнда аз кездеседі. </a:t>
            </a:r>
            <a:endParaRPr lang="kk-KZ" dirty="0" smtClean="0"/>
          </a:p>
          <a:p>
            <a:r>
              <a:rPr lang="kk-KZ" dirty="0"/>
              <a:t>Ғылым салаларының ерекшеліктеріне қарай әр саланың арнайы термин сөздері болады. Мысалы, тіл білімінде лингвистика, лексика, фразеология, семасиология т.б. физикада анод, вакуум, атом, атомдық салмақ, шама т. б. Сонымен бірге белгілі бір ғылымның саласында қолдану аясына байланысты жалпылама лексиканың кейбір сөздері термин сөзге айналады.</a:t>
            </a:r>
          </a:p>
          <a:p>
            <a:endParaRPr lang="kk-KZ" dirty="0"/>
          </a:p>
        </p:txBody>
      </p:sp>
    </p:spTree>
    <p:extLst>
      <p:ext uri="{BB962C8B-B14F-4D97-AF65-F5344CB8AC3E}">
        <p14:creationId xmlns:p14="http://schemas.microsoft.com/office/powerpoint/2010/main" val="4013485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kk-KZ"/>
          </a:p>
        </p:txBody>
      </p:sp>
      <p:sp>
        <p:nvSpPr>
          <p:cNvPr id="3" name="Объект 2"/>
          <p:cNvSpPr>
            <a:spLocks noGrp="1"/>
          </p:cNvSpPr>
          <p:nvPr>
            <p:ph idx="1"/>
          </p:nvPr>
        </p:nvSpPr>
        <p:spPr/>
        <p:txBody>
          <a:bodyPr/>
          <a:lstStyle/>
          <a:p>
            <a:r>
              <a:rPr lang="kk-KZ"/>
              <a:t>Ғылым ылғи алга басып, дамып отыратыны белгілі. Ғылымның дамуымен бірге жаңа ұғымдар туып отырады. Оны белгілейтін жаңа сөз — неологизмдер — туады. Ғылымның белгілі бір саласында қолдану нәтижесінде пайда болған неологизмдердің өмірінің ұзақ, қысқа болуы ғылымның сол саласының өмірде алатын орнына, практикалық мәніне байланысты.            </a:t>
            </a:r>
          </a:p>
        </p:txBody>
      </p:sp>
    </p:spTree>
    <p:extLst>
      <p:ext uri="{BB962C8B-B14F-4D97-AF65-F5344CB8AC3E}">
        <p14:creationId xmlns:p14="http://schemas.microsoft.com/office/powerpoint/2010/main" val="7858739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Тапсырмалар</a:t>
            </a:r>
            <a:endParaRPr lang="kk-KZ" dirty="0"/>
          </a:p>
        </p:txBody>
      </p:sp>
      <p:sp>
        <p:nvSpPr>
          <p:cNvPr id="3" name="Объект 2"/>
          <p:cNvSpPr>
            <a:spLocks noGrp="1"/>
          </p:cNvSpPr>
          <p:nvPr>
            <p:ph idx="1"/>
          </p:nvPr>
        </p:nvSpPr>
        <p:spPr/>
        <p:txBody>
          <a:bodyPr/>
          <a:lstStyle/>
          <a:p>
            <a:endParaRPr lang="kk-KZ" dirty="0"/>
          </a:p>
        </p:txBody>
      </p:sp>
    </p:spTree>
    <p:extLst>
      <p:ext uri="{BB962C8B-B14F-4D97-AF65-F5344CB8AC3E}">
        <p14:creationId xmlns:p14="http://schemas.microsoft.com/office/powerpoint/2010/main" val="3498213547"/>
      </p:ext>
    </p:extLst>
  </p:cSld>
  <p:clrMapOvr>
    <a:masterClrMapping/>
  </p:clrMapOvr>
  <p:timing>
    <p:tnLst>
      <p:par>
        <p:cTn id="1" dur="indefinite" restart="never" nodeType="tmRoot"/>
      </p:par>
    </p:tnLst>
  </p:timing>
</p:sld>
</file>

<file path=ppt/theme/theme1.xml><?xml version="1.0" encoding="utf-8"?>
<a:theme xmlns:a="http://schemas.openxmlformats.org/drawingml/2006/main" name="Сектор">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xmlns="" name="Slice" id="{0507925B-6AC9-4358-8E18-C330545D08F8}" vid="{13FEC7C6-62A9-40C4-99D2-581AACACAA2F}"/>
    </a:ext>
  </a:extLst>
</a:theme>
</file>

<file path=docProps/app.xml><?xml version="1.0" encoding="utf-8"?>
<Properties xmlns="http://schemas.openxmlformats.org/officeDocument/2006/extended-properties" xmlns:vt="http://schemas.openxmlformats.org/officeDocument/2006/docPropsVTypes">
  <Template>Slice</Template>
  <TotalTime>169</TotalTime>
  <Words>589</Words>
  <Application>Microsoft Office PowerPoint</Application>
  <PresentationFormat>Произвольный</PresentationFormat>
  <Paragraphs>33</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Сектор</vt:lpstr>
      <vt:lpstr>Ғылыми техникалық стиль және оның ерешеліктері</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Тапсырмалар</vt:lpstr>
      <vt:lpstr>Презентация PowerPoint</vt:lpstr>
      <vt:lpstr>Презентация PowerPoint</vt:lpstr>
      <vt:lpstr>Презентация PowerPoint</vt:lpstr>
      <vt:lpstr>Презентация PowerPoint</vt:lpstr>
      <vt:lpstr>Назарларыңызға рахмет!</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Ғылыми техникалық стиль және оның ерешеліктері</dc:title>
  <dc:creator>Abay S</dc:creator>
  <cp:lastModifiedBy>admin</cp:lastModifiedBy>
  <cp:revision>12</cp:revision>
  <dcterms:created xsi:type="dcterms:W3CDTF">2017-09-12T14:13:01Z</dcterms:created>
  <dcterms:modified xsi:type="dcterms:W3CDTF">2018-12-09T21:45:46Z</dcterms:modified>
</cp:coreProperties>
</file>