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5" r:id="rId3"/>
    <p:sldId id="257" r:id="rId4"/>
    <p:sldId id="259" r:id="rId5"/>
    <p:sldId id="258" r:id="rId6"/>
    <p:sldId id="261" r:id="rId7"/>
    <p:sldId id="262" r:id="rId8"/>
    <p:sldId id="263" r:id="rId9"/>
    <p:sldId id="264" r:id="rId10"/>
    <p:sldId id="26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2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42918"/>
            <a:ext cx="7851648" cy="4786346"/>
          </a:xfrm>
        </p:spPr>
        <p:txBody>
          <a:bodyPr>
            <a:normAutofit/>
          </a:bodyPr>
          <a:lstStyle/>
          <a:p>
            <a:pPr algn="ctr"/>
            <a:r>
              <a:rPr lang="kk-KZ" dirty="0" smtClean="0">
                <a:latin typeface="Roboto" pitchFamily="2" charset="0"/>
                <a:ea typeface="Roboto" pitchFamily="2" charset="0"/>
              </a:rPr>
              <a:t>Ғылыми сөздің диалогтік түрі.</a:t>
            </a:r>
            <a:br>
              <a:rPr lang="kk-KZ" dirty="0" smtClean="0">
                <a:latin typeface="Roboto" pitchFamily="2" charset="0"/>
                <a:ea typeface="Roboto" pitchFamily="2" charset="0"/>
              </a:rPr>
            </a:br>
            <a:r>
              <a:rPr lang="kk-KZ" dirty="0" smtClean="0">
                <a:latin typeface="Roboto" pitchFamily="2" charset="0"/>
                <a:ea typeface="Roboto" pitchFamily="2" charset="0"/>
              </a:rPr>
              <a:t>Полилог және оның ерекшелігі</a:t>
            </a:r>
            <a:endParaRPr lang="ru-RU" dirty="0">
              <a:latin typeface="Roboto" pitchFamily="2" charset="0"/>
              <a:ea typeface="Robot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214422"/>
            <a:ext cx="5198987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k-KZ" sz="3200" dirty="0" smtClean="0">
                <a:solidFill>
                  <a:schemeClr val="accent2">
                    <a:lumMod val="50000"/>
                  </a:schemeClr>
                </a:solidFill>
              </a:rPr>
              <a:t>Сұрақтарға жауап беріңдер</a:t>
            </a:r>
            <a:endParaRPr lang="ru-RU" sz="32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3500438"/>
            <a:ext cx="63770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k-KZ" sz="2000" dirty="0" smtClean="0">
                <a:latin typeface="Roboto" pitchFamily="2" charset="0"/>
                <a:ea typeface="Roboto" pitchFamily="2" charset="0"/>
              </a:rPr>
              <a:t>Полилог және диалогтін айырмашылығы бар ма? </a:t>
            </a:r>
            <a:endParaRPr lang="ru-RU" sz="20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857496"/>
            <a:ext cx="29642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k-KZ" sz="2000" dirty="0" smtClean="0">
                <a:latin typeface="Roboto" pitchFamily="2" charset="0"/>
                <a:ea typeface="Roboto" pitchFamily="2" charset="0"/>
              </a:rPr>
              <a:t>Полилог дегеніміз не?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4071942"/>
            <a:ext cx="5870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kk-KZ" sz="2000" dirty="0" smtClean="0">
                <a:latin typeface="Roboto" pitchFamily="2" charset="0"/>
                <a:ea typeface="Roboto" pitchFamily="2" charset="0"/>
              </a:rPr>
              <a:t>Полилог қазіргі уақыта қалай қолданылады?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928670"/>
            <a:ext cx="7854696" cy="5429288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Диалог </a:t>
            </a:r>
            <a:r>
              <a:rPr lang="ru-RU" dirty="0" err="1" smtClean="0"/>
              <a:t>парадигмасы</a:t>
            </a:r>
            <a:r>
              <a:rPr lang="ru-RU" dirty="0" smtClean="0"/>
              <a:t> – </a:t>
            </a:r>
            <a:r>
              <a:rPr lang="ru-RU" dirty="0" err="1" smtClean="0"/>
              <a:t>қазіргі ғылымда неғұрлым мәнді бағыттардың бірі</a:t>
            </a:r>
            <a:r>
              <a:rPr lang="ru-RU" dirty="0" smtClean="0"/>
              <a:t>. </a:t>
            </a:r>
            <a:r>
              <a:rPr lang="ru-RU" dirty="0" err="1" smtClean="0"/>
              <a:t>Психологиялық механизмдердің диалогты</a:t>
            </a:r>
            <a:r>
              <a:rPr lang="ru-RU" dirty="0" smtClean="0"/>
              <a:t> </a:t>
            </a:r>
            <a:r>
              <a:rPr lang="ru-RU" dirty="0" err="1" smtClean="0"/>
              <a:t>интерпрентациясы</a:t>
            </a:r>
            <a:r>
              <a:rPr lang="ru-RU" dirty="0" smtClean="0"/>
              <a:t> </a:t>
            </a:r>
            <a:r>
              <a:rPr lang="ru-RU" dirty="0" smtClean="0"/>
              <a:t>М</a:t>
            </a:r>
            <a:r>
              <a:rPr lang="kk-KZ" dirty="0" smtClean="0"/>
              <a:t>ихайл</a:t>
            </a:r>
            <a:r>
              <a:rPr lang="ru-RU" dirty="0" smtClean="0"/>
              <a:t> </a:t>
            </a:r>
            <a:r>
              <a:rPr lang="ru-RU" dirty="0" smtClean="0"/>
              <a:t>Михайлович </a:t>
            </a:r>
            <a:r>
              <a:rPr lang="ru-RU" dirty="0" err="1" smtClean="0"/>
              <a:t>Бахтиннің </a:t>
            </a:r>
            <a:r>
              <a:rPr lang="ru-RU" dirty="0" smtClean="0"/>
              <a:t>«</a:t>
            </a:r>
            <a:r>
              <a:rPr lang="ru-RU" dirty="0" err="1" smtClean="0"/>
              <a:t>сананың кез</a:t>
            </a:r>
            <a:r>
              <a:rPr lang="ru-RU" dirty="0" smtClean="0"/>
              <a:t> </a:t>
            </a:r>
            <a:r>
              <a:rPr lang="ru-RU" dirty="0" err="1" smtClean="0"/>
              <a:t>келген</a:t>
            </a:r>
            <a:r>
              <a:rPr lang="ru-RU" dirty="0" smtClean="0"/>
              <a:t> </a:t>
            </a:r>
            <a:r>
              <a:rPr lang="ru-RU" dirty="0" err="1" smtClean="0"/>
              <a:t>өзара әрекетін </a:t>
            </a:r>
            <a:r>
              <a:rPr lang="ru-RU" dirty="0" smtClean="0"/>
              <a:t>диалог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түсіну қажет</a:t>
            </a:r>
            <a:r>
              <a:rPr lang="ru-RU" dirty="0" smtClean="0"/>
              <a:t>» </a:t>
            </a:r>
            <a:r>
              <a:rPr lang="ru-RU" dirty="0" err="1" smtClean="0"/>
              <a:t>деген</a:t>
            </a:r>
            <a:r>
              <a:rPr lang="ru-RU" dirty="0" smtClean="0"/>
              <a:t> </a:t>
            </a:r>
            <a:r>
              <a:rPr lang="ru-RU" dirty="0" err="1" smtClean="0"/>
              <a:t>идеясынан</a:t>
            </a:r>
            <a:r>
              <a:rPr lang="ru-RU" dirty="0" smtClean="0"/>
              <a:t> </a:t>
            </a:r>
            <a:r>
              <a:rPr lang="ru-RU" dirty="0" err="1" smtClean="0"/>
              <a:t>туындады</a:t>
            </a:r>
            <a:r>
              <a:rPr lang="ru-RU" dirty="0" smtClean="0"/>
              <a:t>: «</a:t>
            </a:r>
            <a:r>
              <a:rPr lang="ru-RU" dirty="0" err="1" smtClean="0"/>
              <a:t>Өмір сүру дегеніміз</a:t>
            </a:r>
            <a:r>
              <a:rPr lang="ru-RU" dirty="0" smtClean="0"/>
              <a:t>, </a:t>
            </a:r>
            <a:r>
              <a:rPr lang="ru-RU" dirty="0" err="1" smtClean="0"/>
              <a:t>бұл диалогқа қатысу</a:t>
            </a:r>
            <a:r>
              <a:rPr lang="ru-RU" dirty="0" smtClean="0"/>
              <a:t>, </a:t>
            </a:r>
            <a:r>
              <a:rPr lang="ru-RU" dirty="0" err="1" smtClean="0"/>
              <a:t>яғни сұрау</a:t>
            </a:r>
            <a:r>
              <a:rPr lang="ru-RU" dirty="0" smtClean="0"/>
              <a:t>, </a:t>
            </a:r>
            <a:r>
              <a:rPr lang="ru-RU" dirty="0" err="1" smtClean="0"/>
              <a:t>алу</a:t>
            </a:r>
            <a:r>
              <a:rPr lang="ru-RU" dirty="0" smtClean="0"/>
              <a:t>, </a:t>
            </a:r>
            <a:r>
              <a:rPr lang="ru-RU" dirty="0" err="1" smtClean="0"/>
              <a:t>жауап</a:t>
            </a:r>
            <a:r>
              <a:rPr lang="ru-RU" dirty="0" smtClean="0"/>
              <a:t> беру, </a:t>
            </a:r>
            <a:r>
              <a:rPr lang="ru-RU" dirty="0" err="1" smtClean="0"/>
              <a:t>келісу</a:t>
            </a:r>
            <a:r>
              <a:rPr lang="ru-RU" dirty="0" smtClean="0"/>
              <a:t> т.б. </a:t>
            </a:r>
            <a:r>
              <a:rPr lang="ru-RU" dirty="0" err="1" smtClean="0"/>
              <a:t>Бұл диалогқа адам</a:t>
            </a:r>
            <a:r>
              <a:rPr lang="ru-RU" dirty="0" smtClean="0"/>
              <a:t> </a:t>
            </a:r>
            <a:r>
              <a:rPr lang="ru-RU" dirty="0" err="1" smtClean="0"/>
              <a:t>өмір бойы</a:t>
            </a:r>
            <a:r>
              <a:rPr lang="ru-RU" dirty="0" smtClean="0"/>
              <a:t> – </a:t>
            </a:r>
            <a:r>
              <a:rPr lang="ru-RU" dirty="0" err="1" smtClean="0"/>
              <a:t>көзімен, ернімен</a:t>
            </a:r>
            <a:r>
              <a:rPr lang="ru-RU" dirty="0" smtClean="0"/>
              <a:t>, </a:t>
            </a:r>
            <a:r>
              <a:rPr lang="ru-RU" dirty="0" err="1" smtClean="0"/>
              <a:t>қолымен, жолымен</a:t>
            </a:r>
            <a:r>
              <a:rPr lang="ru-RU" dirty="0" smtClean="0"/>
              <a:t>, </a:t>
            </a:r>
            <a:r>
              <a:rPr lang="ru-RU" dirty="0" err="1" smtClean="0"/>
              <a:t>рухымен</a:t>
            </a:r>
            <a:r>
              <a:rPr lang="ru-RU" dirty="0" smtClean="0"/>
              <a:t>, </a:t>
            </a:r>
            <a:r>
              <a:rPr lang="ru-RU" dirty="0" err="1" smtClean="0"/>
              <a:t>барлық тәнімен, әрекетімен </a:t>
            </a:r>
            <a:r>
              <a:rPr lang="ru-RU" dirty="0" smtClean="0"/>
              <a:t>– </a:t>
            </a:r>
            <a:r>
              <a:rPr lang="ru-RU" dirty="0" err="1" smtClean="0"/>
              <a:t>мәңгі қатысады</a:t>
            </a:r>
            <a:r>
              <a:rPr lang="ru-RU" dirty="0" err="1" smtClean="0"/>
              <a:t>».</a:t>
            </a:r>
            <a:r>
              <a:rPr lang="ru-RU" dirty="0" smtClean="0"/>
              <a:t> </a:t>
            </a:r>
            <a:r>
              <a:rPr lang="ru-RU" dirty="0" smtClean="0"/>
              <a:t>М.М. </a:t>
            </a:r>
            <a:r>
              <a:rPr lang="ru-RU" dirty="0" err="1" smtClean="0"/>
              <a:t>Бахтиннің айтуынша</a:t>
            </a:r>
            <a:r>
              <a:rPr lang="ru-RU" dirty="0" smtClean="0"/>
              <a:t>, </a:t>
            </a:r>
            <a:r>
              <a:rPr lang="ru-RU" dirty="0" err="1" smtClean="0"/>
              <a:t>шығарманың сөзін қарым–қатынас өнімі деп</a:t>
            </a:r>
            <a:r>
              <a:rPr lang="ru-RU" dirty="0" smtClean="0"/>
              <a:t> </a:t>
            </a:r>
            <a:r>
              <a:rPr lang="ru-RU" dirty="0" err="1" smtClean="0"/>
              <a:t>түсінуге болады</a:t>
            </a:r>
            <a:r>
              <a:rPr lang="ru-RU" dirty="0" smtClean="0"/>
              <a:t> (сана </a:t>
            </a:r>
            <a:r>
              <a:rPr lang="ru-RU" dirty="0" err="1" smtClean="0"/>
              <a:t>диалогы</a:t>
            </a:r>
            <a:r>
              <a:rPr lang="ru-RU" dirty="0" smtClean="0"/>
              <a:t>), </a:t>
            </a:r>
            <a:r>
              <a:rPr lang="ru-RU" dirty="0" err="1" smtClean="0"/>
              <a:t>мәдениет </a:t>
            </a:r>
            <a:r>
              <a:rPr lang="ru-RU" dirty="0" smtClean="0"/>
              <a:t>«</a:t>
            </a:r>
            <a:r>
              <a:rPr lang="ru-RU" dirty="0" err="1" smtClean="0"/>
              <a:t>лемімен</a:t>
            </a:r>
            <a:r>
              <a:rPr lang="ru-RU" dirty="0" smtClean="0"/>
              <a:t> </a:t>
            </a:r>
            <a:r>
              <a:rPr lang="ru-RU" dirty="0" err="1" smtClean="0"/>
              <a:t>кез</a:t>
            </a:r>
            <a:r>
              <a:rPr lang="ru-RU" dirty="0" smtClean="0"/>
              <a:t> </a:t>
            </a:r>
            <a:r>
              <a:rPr lang="ru-RU" dirty="0" err="1" smtClean="0"/>
              <a:t>келген</a:t>
            </a:r>
            <a:r>
              <a:rPr lang="ru-RU" dirty="0" smtClean="0"/>
              <a:t> </a:t>
            </a:r>
            <a:r>
              <a:rPr lang="ru-RU" dirty="0" err="1" smtClean="0"/>
              <a:t>түйісу </a:t>
            </a:r>
            <a:r>
              <a:rPr lang="ru-RU" dirty="0" smtClean="0"/>
              <a:t>«</a:t>
            </a:r>
            <a:r>
              <a:rPr lang="ru-RU" dirty="0" err="1" smtClean="0"/>
              <a:t>әңгімелесуді сұрап алу</a:t>
            </a:r>
            <a:r>
              <a:rPr lang="ru-RU" dirty="0" smtClean="0"/>
              <a:t>» </a:t>
            </a:r>
            <a:r>
              <a:rPr lang="ru-RU" dirty="0" err="1" smtClean="0"/>
              <a:t>болып</a:t>
            </a:r>
            <a:r>
              <a:rPr lang="ru-RU" dirty="0" smtClean="0"/>
              <a:t> </a:t>
            </a:r>
            <a:r>
              <a:rPr lang="ru-RU" dirty="0" err="1" smtClean="0"/>
              <a:t>табылады</a:t>
            </a:r>
            <a:r>
              <a:rPr lang="ru-RU" dirty="0" smtClean="0"/>
              <a:t>. </a:t>
            </a:r>
            <a:r>
              <a:rPr lang="ru-RU" dirty="0" err="1" smtClean="0"/>
              <a:t>Мұндай мағынада кез</a:t>
            </a:r>
            <a:r>
              <a:rPr lang="ru-RU" dirty="0" smtClean="0"/>
              <a:t> </a:t>
            </a:r>
            <a:r>
              <a:rPr lang="ru-RU" dirty="0" err="1" smtClean="0"/>
              <a:t>келген</a:t>
            </a:r>
            <a:r>
              <a:rPr lang="ru-RU" dirty="0" smtClean="0"/>
              <a:t> </a:t>
            </a:r>
            <a:r>
              <a:rPr lang="ru-RU" dirty="0" err="1" smtClean="0"/>
              <a:t>философиялық, әдеби сөздерді диалогты</a:t>
            </a:r>
            <a:r>
              <a:rPr lang="ru-RU" dirty="0" smtClean="0"/>
              <a:t> </a:t>
            </a:r>
            <a:r>
              <a:rPr lang="ru-RU" dirty="0" err="1" smtClean="0"/>
              <a:t>деп</a:t>
            </a:r>
            <a:r>
              <a:rPr lang="ru-RU" dirty="0" smtClean="0"/>
              <a:t> </a:t>
            </a:r>
            <a:r>
              <a:rPr lang="ru-RU" dirty="0" err="1" smtClean="0"/>
              <a:t>есептеуге</a:t>
            </a:r>
            <a:r>
              <a:rPr lang="ru-RU" dirty="0" smtClean="0"/>
              <a:t> </a:t>
            </a:r>
            <a:r>
              <a:rPr lang="ru-RU" dirty="0" err="1" smtClean="0"/>
              <a:t>болады</a:t>
            </a:r>
            <a:r>
              <a:rPr lang="ru-RU" dirty="0" smtClean="0"/>
              <a:t>. Диалог </a:t>
            </a:r>
            <a:r>
              <a:rPr lang="ru-RU" dirty="0" err="1" smtClean="0"/>
              <a:t>көркем шығармадағы </a:t>
            </a:r>
            <a:r>
              <a:rPr lang="ru-RU" dirty="0" smtClean="0"/>
              <a:t>монолог </a:t>
            </a:r>
            <a:r>
              <a:rPr lang="ru-RU" dirty="0" err="1" smtClean="0"/>
              <a:t>ұғымына қарама-қарсы мағынада болғанымен әрдайым бірге</a:t>
            </a:r>
            <a:r>
              <a:rPr lang="ru-RU" dirty="0" smtClean="0"/>
              <a:t> </a:t>
            </a:r>
            <a:r>
              <a:rPr lang="ru-RU" dirty="0" err="1" smtClean="0"/>
              <a:t>айтылуымен</a:t>
            </a:r>
            <a:r>
              <a:rPr lang="ru-RU" dirty="0" smtClean="0"/>
              <a:t> </a:t>
            </a:r>
            <a:r>
              <a:rPr lang="ru-RU" dirty="0" err="1" smtClean="0"/>
              <a:t>ерекшеленеді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285860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Полилог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 (грек. Пол</a:t>
            </a:r>
            <a:r>
              <a:rPr lang="en-US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y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с -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көп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,логос -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сөз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,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әңгіме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) —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бірнеше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адамның арасында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болатын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  <a:cs typeface="Arial" pitchFamily="34" charset="0"/>
              </a:rPr>
              <a:t>әңгіме</a:t>
            </a:r>
            <a:r>
              <a:rPr lang="ru-RU" sz="2400" dirty="0" smtClean="0">
                <a:latin typeface="Roboto" pitchFamily="2" charset="0"/>
                <a:ea typeface="Roboto" pitchFamily="2" charset="0"/>
                <a:cs typeface="Arial" pitchFamily="34" charset="0"/>
              </a:rPr>
              <a:t>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2500306"/>
            <a:ext cx="32861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Roboto" pitchFamily="2" charset="0"/>
                <a:ea typeface="Roboto" pitchFamily="2" charset="0"/>
              </a:rPr>
              <a:t>«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Полилог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»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термині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тілдін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қарым-қатынастық қасиетін зерттеуде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«диалог»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терминіне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косымша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кабылданған</a:t>
            </a:r>
            <a:r>
              <a:rPr lang="en-US" sz="2400" dirty="0" smtClean="0">
                <a:latin typeface="Roboto" pitchFamily="2" charset="0"/>
                <a:ea typeface="Roboto" pitchFamily="2" charset="0"/>
              </a:rPr>
              <a:t>.</a:t>
            </a: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  <p:pic>
        <p:nvPicPr>
          <p:cNvPr id="1028" name="Picture 4" descr="Картинки по запросу полил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571744"/>
            <a:ext cx="3524274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357298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400" dirty="0" smtClean="0">
                <a:latin typeface="Roboto" pitchFamily="2" charset="0"/>
                <a:ea typeface="Roboto" pitchFamily="2" charset="0"/>
              </a:rPr>
              <a:t>Полилог - Ү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ш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және одан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көп тараптардың қатысуымен, оған әртүрлі көзқарас 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бар,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проблемаларды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талқылау тәсілі</a:t>
            </a: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429000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Полилог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: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әңгімелер, пікірталастар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,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конференциялар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,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ұйымдастыру және белсенді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ойындар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және 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т.б.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формаларында</a:t>
            </a:r>
            <a:r>
              <a:rPr lang="ru-RU" sz="2400" dirty="0" smtClean="0">
                <a:latin typeface="Roboto" pitchFamily="2" charset="0"/>
                <a:ea typeface="Roboto" pitchFamily="2" charset="0"/>
              </a:rPr>
              <a:t>  </a:t>
            </a:r>
            <a:r>
              <a:rPr lang="ru-RU" sz="2400" dirty="0" err="1" smtClean="0">
                <a:latin typeface="Roboto" pitchFamily="2" charset="0"/>
                <a:ea typeface="Roboto" pitchFamily="2" charset="0"/>
              </a:rPr>
              <a:t>кездеседі</a:t>
            </a:r>
            <a:endParaRPr lang="ru-RU" sz="2400" dirty="0">
              <a:latin typeface="Roboto" pitchFamily="2" charset="0"/>
              <a:ea typeface="Roboto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928670"/>
            <a:ext cx="7854696" cy="1752600"/>
          </a:xfrm>
        </p:spPr>
        <p:txBody>
          <a:bodyPr/>
          <a:lstStyle/>
          <a:p>
            <a:pPr algn="l"/>
            <a:r>
              <a:rPr lang="ru-RU" dirty="0" err="1" smtClean="0"/>
              <a:t>Полилог</a:t>
            </a:r>
            <a:r>
              <a:rPr lang="ru-RU" dirty="0" smtClean="0"/>
              <a:t> - </a:t>
            </a:r>
            <a:r>
              <a:rPr lang="ru-RU" dirty="0" err="1" smtClean="0"/>
              <a:t>бұл әңгімелесудің бір</a:t>
            </a:r>
            <a:r>
              <a:rPr lang="ru-RU" dirty="0" smtClean="0"/>
              <a:t> </a:t>
            </a:r>
            <a:r>
              <a:rPr lang="ru-RU" dirty="0" err="1" smtClean="0"/>
              <a:t>түрі, онда</a:t>
            </a:r>
            <a:r>
              <a:rPr lang="ru-RU" dirty="0" smtClean="0"/>
              <a:t> </a:t>
            </a:r>
            <a:r>
              <a:rPr lang="ru-RU" dirty="0" err="1" smtClean="0"/>
              <a:t>бірнеше</a:t>
            </a:r>
            <a:r>
              <a:rPr lang="ru-RU" dirty="0" smtClean="0"/>
              <a:t> </a:t>
            </a:r>
            <a:r>
              <a:rPr lang="ru-RU" dirty="0" err="1" smtClean="0"/>
              <a:t>әңгімелесуші адамдар</a:t>
            </a:r>
            <a:r>
              <a:rPr lang="ru-RU" dirty="0" smtClean="0"/>
              <a:t> </a:t>
            </a:r>
            <a:r>
              <a:rPr lang="ru-RU" dirty="0" err="1" smtClean="0"/>
              <a:t>қатысады, мысалы</a:t>
            </a:r>
            <a:r>
              <a:rPr lang="ru-RU" dirty="0" smtClean="0"/>
              <a:t>, </a:t>
            </a:r>
            <a:r>
              <a:rPr lang="ru-RU" dirty="0" err="1" smtClean="0"/>
              <a:t>отбасылық әңгіме, мереке</a:t>
            </a:r>
            <a:r>
              <a:rPr lang="ru-RU" dirty="0" smtClean="0"/>
              <a:t>, </a:t>
            </a:r>
            <a:r>
              <a:rPr lang="ru-RU" dirty="0" err="1" smtClean="0"/>
              <a:t>тақырыпты топтық талқылау.</a:t>
            </a:r>
            <a:endParaRPr lang="ru-RU" dirty="0"/>
          </a:p>
        </p:txBody>
      </p:sp>
      <p:pic>
        <p:nvPicPr>
          <p:cNvPr id="15362" name="Picture 2" descr="Картинки по запросу деба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928934"/>
            <a:ext cx="5786478" cy="32519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928802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kk-KZ" sz="7200" dirty="0" smtClean="0"/>
              <a:t>Тапсырмалар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700078"/>
          </a:xfrm>
        </p:spPr>
        <p:txBody>
          <a:bodyPr>
            <a:normAutofit/>
          </a:bodyPr>
          <a:lstStyle/>
          <a:p>
            <a:pPr algn="ctr">
              <a:buFont typeface="Arial" pitchFamily="34" charset="0"/>
              <a:buChar char="•"/>
            </a:pPr>
            <a:r>
              <a:rPr lang="kk-KZ" sz="3600" dirty="0" smtClean="0"/>
              <a:t>Шағын полилог құрастырыңыз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2000240"/>
            <a:ext cx="7851648" cy="1828800"/>
          </a:xfrm>
        </p:spPr>
        <p:txBody>
          <a:bodyPr>
            <a:normAutofit/>
          </a:bodyPr>
          <a:lstStyle/>
          <a:p>
            <a:pPr algn="ctr"/>
            <a:r>
              <a:rPr lang="kk-KZ" sz="4400" dirty="0" smtClean="0"/>
              <a:t>Келесі полилогті қазақ тіліне аудырыңыз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928670"/>
            <a:ext cx="7854696" cy="5286412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/>
              <a:t>- Приветик, Танечка!</a:t>
            </a:r>
          </a:p>
          <a:p>
            <a:pPr algn="l"/>
            <a:r>
              <a:rPr lang="ru-RU" sz="1600" dirty="0" smtClean="0"/>
              <a:t>- Добрый день, Руслан!</a:t>
            </a:r>
          </a:p>
          <a:p>
            <a:pPr algn="l"/>
            <a:r>
              <a:rPr lang="ru-RU" sz="1600" dirty="0" smtClean="0"/>
              <a:t>- А это мой младший брат Виктор. Рад вас познакомить. Витя, это Таня, моя подруга по театральной студии.</a:t>
            </a:r>
          </a:p>
          <a:p>
            <a:pPr algn="l"/>
            <a:r>
              <a:rPr lang="ru-RU" sz="1600" dirty="0" smtClean="0"/>
              <a:t>- Очень приятно, Виктор. Руслан часто вас вспоминает.</a:t>
            </a:r>
          </a:p>
          <a:p>
            <a:pPr algn="l"/>
            <a:r>
              <a:rPr lang="ru-RU" sz="1600" dirty="0" smtClean="0"/>
              <a:t>- И меня очень приятно, Танечка. О вас он никогда не рассказывал, а теперь я понимаю почему. Он хотел скрыть, что знаком с такой красивой девушкой!</a:t>
            </a:r>
          </a:p>
          <a:p>
            <a:pPr algn="l"/>
            <a:r>
              <a:rPr lang="ru-RU" sz="1600" dirty="0" smtClean="0"/>
              <a:t>- Что вы, не надо таких быстрых комплиментов.</a:t>
            </a:r>
          </a:p>
          <a:p>
            <a:pPr algn="l"/>
            <a:r>
              <a:rPr lang="ru-RU" sz="1600" dirty="0" smtClean="0"/>
              <a:t>- Да, Таня, мой брат умеет льстить. Я-то хорошо знаю его повадки.</a:t>
            </a:r>
          </a:p>
          <a:p>
            <a:pPr algn="l"/>
            <a:r>
              <a:rPr lang="ru-RU" sz="1600" dirty="0" smtClean="0"/>
              <a:t>- Руслан, а почему ты никогда не приглашаешь меня, своего родного брата, на свои репетиции? Может, сегодня я пойду посмотреть на ваши таланты?</a:t>
            </a:r>
          </a:p>
          <a:p>
            <a:pPr algn="l"/>
            <a:r>
              <a:rPr lang="ru-RU" sz="1600" dirty="0" smtClean="0"/>
              <a:t>- Можно подумать, Витя, ты раньше интересовался моим театром. Да триста лет ты мне там нужен!</a:t>
            </a:r>
          </a:p>
          <a:p>
            <a:pPr algn="l"/>
            <a:r>
              <a:rPr lang="ru-RU" sz="1600" dirty="0" smtClean="0"/>
              <a:t>- Чтобы братья не ссорились, давайте я сама приглашу на Виктора на репетицию. Она будет в шесть.</a:t>
            </a:r>
          </a:p>
          <a:p>
            <a:pPr algn="l"/>
            <a:r>
              <a:rPr lang="ru-RU" sz="1600" dirty="0" smtClean="0"/>
              <a:t>- Я очень благодарен, Таня. Вам я не могу отказать и обязательно приду. Увидимся!</a:t>
            </a:r>
          </a:p>
          <a:p>
            <a:pPr algn="l"/>
            <a:r>
              <a:rPr lang="ru-RU" sz="1600" dirty="0" smtClean="0"/>
              <a:t>- Увидимся, Виктор.</a:t>
            </a:r>
          </a:p>
          <a:p>
            <a:pPr algn="l"/>
            <a:r>
              <a:rPr lang="ru-RU" sz="1600" dirty="0" smtClean="0"/>
              <a:t>- Да ну тебя, брат! Напросился-таки!</a:t>
            </a:r>
          </a:p>
          <a:p>
            <a:pPr algn="l"/>
            <a:r>
              <a:rPr lang="ru-RU" sz="1600" dirty="0" smtClean="0"/>
              <a:t>- И с тобой увидимся, Руслан! Пока!</a:t>
            </a:r>
          </a:p>
          <a:p>
            <a:pPr algn="l"/>
            <a:endParaRPr lang="ru-RU" sz="1600" dirty="0" smtClean="0"/>
          </a:p>
          <a:p>
            <a:pPr algn="l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215</TotalTime>
  <Words>357</Words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Ғылыми сөздің диалогтік түрі. Полилог және оның ерекшелігі</vt:lpstr>
      <vt:lpstr>Слайд 2</vt:lpstr>
      <vt:lpstr>Слайд 3</vt:lpstr>
      <vt:lpstr>Слайд 4</vt:lpstr>
      <vt:lpstr>Слайд 5</vt:lpstr>
      <vt:lpstr>Тапсырмалар</vt:lpstr>
      <vt:lpstr>Шағын полилог құрастырыңыз</vt:lpstr>
      <vt:lpstr>Келесі полилогті қазақ тіліне аудырыңыз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Асылхан</dc:creator>
  <cp:lastModifiedBy>Пользователь Windows</cp:lastModifiedBy>
  <cp:revision>33</cp:revision>
  <dcterms:created xsi:type="dcterms:W3CDTF">2017-11-06T17:15:39Z</dcterms:created>
  <dcterms:modified xsi:type="dcterms:W3CDTF">2017-11-07T06:48:45Z</dcterms:modified>
</cp:coreProperties>
</file>