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</p:sldMasterIdLst>
  <p:sldIdLst>
    <p:sldId id="256" r:id="rId2"/>
    <p:sldId id="257" r:id="rId3"/>
    <p:sldId id="258" r:id="rId4"/>
    <p:sldId id="262" r:id="rId5"/>
    <p:sldId id="259" r:id="rId6"/>
    <p:sldId id="263" r:id="rId7"/>
    <p:sldId id="260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2" r:id="rId16"/>
    <p:sldId id="273" r:id="rId17"/>
    <p:sldId id="274" r:id="rId18"/>
    <p:sldId id="275" r:id="rId19"/>
    <p:sldId id="276" r:id="rId20"/>
    <p:sldId id="277" r:id="rId21"/>
    <p:sldId id="279" r:id="rId22"/>
    <p:sldId id="278" r:id="rId23"/>
    <p:sldId id="280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4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66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966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0907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131325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080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45886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5868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3453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117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871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576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90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5629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204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498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686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573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2F419-B83B-4EEB-A8A0-B0C882269046}" type="datetimeFigureOut">
              <a:rPr lang="ru-RU" smtClean="0"/>
              <a:t>23.11.2018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2FFEE-B774-4A04-9458-32FE78C8D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76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228600" algn="ctr" rotWithShape="0">
              <a:prstClr val="black">
                <a:alpha val="53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b="0" dirty="0" err="1">
                <a:latin typeface="Arial" panose="020B0604020202020204" pitchFamily="34" charset="0"/>
                <a:cs typeface="Arial" panose="020B0604020202020204" pitchFamily="34" charset="0"/>
              </a:rPr>
              <a:t>зор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0" dirty="0" err="1">
                <a:latin typeface="Arial" panose="020B0604020202020204" pitchFamily="34" charset="0"/>
                <a:cs typeface="Arial" panose="020B0604020202020204" pitchFamily="34" charset="0"/>
              </a:rPr>
              <a:t>байлық</a:t>
            </a:r>
            <a: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48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Рухани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9784" y="2692641"/>
            <a:ext cx="5411449" cy="3599316"/>
          </a:xfrm>
        </p:spPr>
        <p:txBody>
          <a:bodyPr/>
          <a:lstStyle/>
          <a:p>
            <a:r>
              <a:rPr lang="ru-RU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Рухани</a:t>
            </a:r>
            <a:r>
              <a:rPr lang="ru-RU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бұл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өмірінің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орталығы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бұл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мораль,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тәртіп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басқа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біреудің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әрекетін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қабылдау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этикасы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мейірімділік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пен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қайырымдылық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әсемдікті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қабылдау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этикасы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233" y="2692641"/>
            <a:ext cx="5660245" cy="3128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16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Эмоционалды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Эмоционалды</a:t>
            </a:r>
            <a:r>
              <a:rPr lang="ru-RU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бұл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сезімдерін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түсіну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бақылау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керек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кезінде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сезімін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түсінікті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түрде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шығара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білу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эмоцияның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тыйым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салатын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салмайтын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көріністерін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білу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керек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367" y="4136531"/>
            <a:ext cx="7233768" cy="140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47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Әлеуметтік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Әлеуметтік</a:t>
            </a:r>
            <a:r>
              <a:rPr lang="ru-RU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бұл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алдымен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өзін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қоғамның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бөлшегі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ретінде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сезіну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қоғамда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қоғам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өмірінде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жетістіктерін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сезіну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Мұнда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өндірістік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қатынас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пен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профессионалды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сапаның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орны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айқын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Маңызды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материалды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қандай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болса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да,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қажеттіліктермен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қамтамасыз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етілуі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яғни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жұмыс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істеуі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шеберлігі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мен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тәртібі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9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Ұлттың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денсаулығы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336872"/>
            <a:ext cx="5330735" cy="4228820"/>
          </a:xfrm>
        </p:spPr>
        <p:txBody>
          <a:bodyPr>
            <a:normAutofit/>
          </a:bodyPr>
          <a:lstStyle/>
          <a:p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Ұлттың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қолайлы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медициналық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қызметтердің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шынықтыру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мен 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әуесқойлық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спорттың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кең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таралуының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салауатты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дұрыс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тамақтанудың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зиянды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әдеттерді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жою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экологиялық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таза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күтілген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орталығын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елдің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түкпірінде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қауіпсіз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жасампаз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сүру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мүмкіндігінің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көмегімен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қалыптасады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қолдау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алады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056" y="2656128"/>
            <a:ext cx="5540136" cy="310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8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Негізгі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мақсаты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Қазақстан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Республикасы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Негізгі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мақсаты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Қазақстан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Республикасы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азаматтарының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физикалық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рухани-имандылық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денсаулығының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күйін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жақсарту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сүрудің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сапасын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көтеру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шынықтыру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спорттық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қозғалысын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дамыту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қоршаған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ортаны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жайластыру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қорғау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салауатты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салтын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жұртқа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таныту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тарату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өспірімді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патриотизм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рухында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тәрбиелеу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әлеуметтік-пайдалы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жасампаз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қызметке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жүрекпен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талпыну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болып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табылады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93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Ел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басшысы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336873"/>
            <a:ext cx="5885371" cy="3599316"/>
          </a:xfrm>
        </p:spPr>
        <p:txBody>
          <a:bodyPr>
            <a:normAutofit/>
          </a:bodyPr>
          <a:lstStyle/>
          <a:p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Ел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басшысы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Н.Ә. Назарбаев «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Қазақстан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2030»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стратегиялық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даму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бағдарламасында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Салауатты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салтын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ынталандыру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әрқайсымыздың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тәрбиесімен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айналысуымызға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дұрыс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тамақтануымызға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есірткілерді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темекі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мен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алкогольді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тұтынуды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қойып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тазалық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пен санитария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шараларын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сақтауымызға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т.б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бағытталған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делінген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692" y="2336873"/>
            <a:ext cx="4678361" cy="377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69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Ел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басшысы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Осы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негізде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2013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жылдың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14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жұлдызында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аудан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әкімдігінің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үлкен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залында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Бородулиха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ауданының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жастар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орталығы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Семей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қаласының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Даналық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қоғамдық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қорымен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бірлесіп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Нашақорлықтың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алдын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бойынша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әлеуметтік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қызмет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жобасын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іске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асыру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шеңберінде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«ШҚО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Бородулиха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ауданында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салауатты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салтын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қалыптастыру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ахуалы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проблемалары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тақырыбына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дөңгелек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үстел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өткізді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 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260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Іс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-шара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жұмысына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жобаның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үйлестірушісі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-шара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жұмысына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жобаның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үйлестірушісі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Э.Жакупова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Свято-Никольск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храмының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жетекшісі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Иеромонах-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Агапит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В.В. Никонов, ШҚО СӨС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қалыптастыру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проблемалары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орталығының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Бородулиха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бөлімшесінің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меңгерушісі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А.Қ.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Қожахметов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Абай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атындағы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ТОМ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психологы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М.П. Дементьева, Семей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қаласының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нарколог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дәрігері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С.В.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Докенова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«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Отан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» ЖҚ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аудандық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бөлімшесінің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атқарушы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хатшысы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Бородулиха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ауылдық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округі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әкімінің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орынбасары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Ф.Қ.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Бельбеев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Бородулиха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ауданының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жастар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орталығы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директорының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м.а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А.С.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Рымқанов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маман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С.Бодомбаев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аудан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мекемелері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мен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ұйымдарының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мамандары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студенттер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сондай-ақ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жаңалық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жаршысы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БАҚ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өкілдері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қатысты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700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Дөңгелек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үстел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Дөңгелек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үстел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отырысы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басталмас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бұрын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қатысушыларға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қазіргі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таңдағы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жастар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арасында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алған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әлеуметтік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індет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туралы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нашақорлық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маскүнемдік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темекі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шегу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тақырыптарына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арналған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бірнеше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бейне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роликтер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көрсетілді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Дөңгелек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үстелде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жастар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арасында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нашақорлықтың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туындауына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әсере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ететін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ересек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көрінуге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тырысу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ата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тарапынан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салғырттық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үлкендердің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көрсететін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жаман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үлгілері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сияқты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біршама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себептер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мен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салдарлар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туралы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сөз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қозғалып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тұшымды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ойлар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айтылды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Одан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басқа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осынау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індеттерден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арылудың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көптеген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жолдары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ұсынылып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алдын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алудың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шаралары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талқыланды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14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Көпшіліктің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көкейіндегі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бір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мәселе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Көпшіліктің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көкейіндегі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мәселе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жерден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шыққан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пікір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осындай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жат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қылықтардан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жастар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мен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уәкілетті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органдар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ғана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емес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жұртшылық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болып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қоғам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болып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күресу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қажет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деген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түйін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тұрды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Себебі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бұл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қоғамдық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актуалды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мәселе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 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Өткізілген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-шара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барысында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сындарлы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диалог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өрбіп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нәтижесінде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жастар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арасында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салауатты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салтын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насихаттау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мен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дамыту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жұмысын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одан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әрі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жетілдіру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бойынша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қатар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ұсыныстар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айтылып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қортынды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шығарылды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«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зор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байлық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бақытының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бастауы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» -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дейді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халқымыз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03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Адамның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денсаулығы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қоғам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байлығы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410" y="2633389"/>
            <a:ext cx="5570577" cy="3599316"/>
          </a:xfrm>
        </p:spPr>
        <p:txBody>
          <a:bodyPr>
            <a:normAutofit lnSpcReduction="10000"/>
          </a:bodyPr>
          <a:lstStyle/>
          <a:p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–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қоғам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байлығы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Әрбір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денсаулығының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мықты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болу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жолдарын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қарастыру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керек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көңіл-күйі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көтеріңкі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болып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еңбекке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әрқашан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құлшына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кіріседі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Халқымыз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саудың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жаны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орынды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айтқан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Отанымыздың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келешегі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көркеюі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салауатты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салтын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сақтау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қолдауда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898" y="2633389"/>
            <a:ext cx="5511518" cy="300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6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Жалпы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халықтың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денсаулығы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жалпы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халықтың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санитарлық-статистикалық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кешенді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көрсеткіштермен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яғни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халықтың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өсімі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өлуі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балалар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өлімі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түрлі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ауруларға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шалдығуы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дұрыс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өсіп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дамуы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орташа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т.б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факторлар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арқылы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анықталады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Жалпы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халықтың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денсаулығының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қалыпты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болуы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жеке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адамдардың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ай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сайынғы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алатын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еңбек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ақысына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жұмыс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уақытының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ұзақтығына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еңбек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тұрмыс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жағдайларына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дұрыс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тамақтануына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сақтау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ісінің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даму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барысына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елдің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жалпы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санитарлық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жағдайына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тікелей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байланысты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72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Қазақ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халқы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денсаулығының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мән-маңызына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қазақ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халқы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ежелден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көңіл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бөлген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күнделікті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өмірде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денені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күтіп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ұстауға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тазалық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сақтауға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дұрыс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тамақтануға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да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өте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қатты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мән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берген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Қазақ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халқының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Бірінші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байлық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», «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саудың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жаны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», «Жаны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саудың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тәні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деген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мақал-мәтелдері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денсаулығын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күтуде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терең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тәрбиелік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философиялық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маңызын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осы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күнге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дейін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жойған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жоқ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206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Дүниежүзі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337326"/>
            <a:ext cx="5075902" cy="3599316"/>
          </a:xfrm>
        </p:spPr>
        <p:txBody>
          <a:bodyPr/>
          <a:lstStyle/>
          <a:p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Дүниежүзінің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өркениетті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елдерінің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барлығында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дерлік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халық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әсіресе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жастардың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басты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ұлттық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құндылық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мемлекететтік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саясаттың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басым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бағдары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болып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табылатынын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баса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айтқымыз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келеді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Салауатты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салтын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ұстанайық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жастар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! 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8284" y="2337326"/>
            <a:ext cx="5375197" cy="359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2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азарларыңызға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рахмет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192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Тазалық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кепілі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–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баға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жетпейтін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жалғыз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ғана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асыл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дүние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жақсы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болу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үшін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не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уақытты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не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күш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жігерді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не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еңбекті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тіпті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барлық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дүниені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аямай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жұмсау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керек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 </a:t>
            </a:r>
            <a:r>
              <a:rPr lang="ru-RU" b="1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үшін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өмірдің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бөлімінде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қиюға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болады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45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827" y="2259998"/>
            <a:ext cx="4113360" cy="352573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4827" y="2259998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Адамзат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өмірге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келген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соң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өмірін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қалай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болса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солай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өткізбеуі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тиіс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Яғни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саналы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да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жарқын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өмір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сүруі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қажет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Ол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үшін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ең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алдымен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ата-бабамыз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айтып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кеткендей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Бірінші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байлық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Екінші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байлық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ақ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жаулық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Үшінші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байлық</a:t>
            </a:r>
            <a:r>
              <a:rPr lang="ru-RU" sz="2400" b="0" i="0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он </a:t>
            </a:r>
            <a:r>
              <a:rPr lang="ru-RU" sz="2400" b="0" i="0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саулық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Байлық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638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ағзасының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қалыпты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дұрыс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жұмыс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істеуі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дұрыс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тамақтану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тәулігіне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10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сағат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ұйықтау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ұйқы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алдымен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миды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тынықтырады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таза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ауада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көбірек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жүру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тазалық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сақтау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тамақты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шамадан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тыс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тойып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ішпеу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тамақтан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ауызды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шайып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қолыңды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8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457" y="697667"/>
            <a:ext cx="4953000" cy="4953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4813" y="697667"/>
            <a:ext cx="460198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механизмі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бар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екені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белгілі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ал,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өзі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алты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аспектіден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тұрады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а)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физикалық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б)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психикалық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интеллектуалды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в)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жеке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г)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рухани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д)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эмоционалды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е)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әлеуметтік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816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45411" y="2278505"/>
            <a:ext cx="5675507" cy="3147055"/>
          </a:xfrm>
        </p:spPr>
        <p:txBody>
          <a:bodyPr>
            <a:normAutofit/>
          </a:bodyPr>
          <a:lstStyle/>
          <a:p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Физикалық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келесі</a:t>
            </a: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түсініктерден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тұрады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біздің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денеміз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қалай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құрылған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қалай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жұмыс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жасайды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ешқандай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дене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аурулары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жоқ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ол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жаттыққан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немесе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err="1">
                <a:latin typeface="Arial" panose="020B0604020202020204" pitchFamily="34" charset="0"/>
                <a:cs typeface="Arial" panose="020B0604020202020204" pitchFamily="34" charset="0"/>
              </a:rPr>
              <a:t>шыныққан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5411" y="1040780"/>
            <a:ext cx="54245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Физикалық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32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918" y="2556632"/>
            <a:ext cx="4134632" cy="286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09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Психикалық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интеллектуалды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802108"/>
            <a:ext cx="6450001" cy="364420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Психикалық</a:t>
            </a:r>
            <a:r>
              <a:rPr lang="ru-RU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интеллектуалды</a:t>
            </a:r>
            <a:r>
              <a:rPr lang="ru-RU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бұл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психикалық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аурудың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кем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ақыл-дылықтың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болмауымен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түсіндіріледі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Психикалық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жаңа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білімді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қабылдау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оны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қолдау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қабілетімен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негізгі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психикалық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процестердің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күші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және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қозғалғыштығымен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сипатталады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440" y="2802108"/>
            <a:ext cx="5061678" cy="271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74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Жеке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Жеке </a:t>
            </a:r>
            <a:r>
              <a:rPr lang="ru-RU" dirty="0" err="1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денсаулық</a:t>
            </a:r>
            <a:r>
              <a:rPr lang="ru-RU" dirty="0" smtClean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бұл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өзін-өзі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ретінде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сезінуі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талпынысы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өзін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көрсетуі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жетістігі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негізгі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құндылықтары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Біреулер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жұмысынан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біреулер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өнерден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үшіншілері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отбасынан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төртіншілер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жеке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басынан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жетістік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іздейді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Өзін-өзі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таныту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неғұрлым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қоғамға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қарсы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келмесе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соғұрлым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ол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өзіяе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пайдалы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осыдан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барып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нақты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адамның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жеке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денсаулығы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сипатталады</a:t>
            </a:r>
            <a:r>
              <a:rPr lang="ru-RU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39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6A9C41"/>
      </a:dk2>
      <a:lt2>
        <a:srgbClr val="E7E6E6"/>
      </a:lt2>
      <a:accent1>
        <a:srgbClr val="A7D535"/>
      </a:accent1>
      <a:accent2>
        <a:srgbClr val="EACA4F"/>
      </a:accent2>
      <a:accent3>
        <a:srgbClr val="FD9850"/>
      </a:accent3>
      <a:accent4>
        <a:srgbClr val="F46442"/>
      </a:accent4>
      <a:accent5>
        <a:srgbClr val="54D289"/>
      </a:accent5>
      <a:accent6>
        <a:srgbClr val="6AD8CB"/>
      </a:accent6>
      <a:hlink>
        <a:srgbClr val="CAFB50"/>
      </a:hlink>
      <a:folHlink>
        <a:srgbClr val="DEFF8B"/>
      </a:folHlink>
    </a:clrScheme>
    <a:fontScheme name="Берлин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92000"/>
                <a:satMod val="200000"/>
                <a:lumMod val="13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106000"/>
                <a:satMod val="120000"/>
                <a:lumMod val="7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B587E4A9-1405-4B4F-8BC3-512EE08D2EB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TM04033917[[fn=Берлин]]</Template>
  <TotalTime>175</TotalTime>
  <Words>880</Words>
  <Application>Microsoft Office PowerPoint</Application>
  <PresentationFormat>Произвольный</PresentationFormat>
  <Paragraphs>46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Берлин</vt:lpstr>
      <vt:lpstr>Денсаулық - зор байлық </vt:lpstr>
      <vt:lpstr>Адамның денсаулығы – қоғам байлығы</vt:lpstr>
      <vt:lpstr>Тазалық – денсаулық кепілі</vt:lpstr>
      <vt:lpstr>Байлық</vt:lpstr>
      <vt:lpstr>Денсаулық</vt:lpstr>
      <vt:lpstr>Презентация PowerPoint</vt:lpstr>
      <vt:lpstr>Физикалық денсаулық келесі түсініктерден тұрады: біздің денеміз қалай құрылған және қалай жұмыс жасайды, ешқандай дене аурулары жоқ, ол жаттыққан немесе шыныққан.</vt:lpstr>
      <vt:lpstr>Психикалық және интеллектуалды денсаулық</vt:lpstr>
      <vt:lpstr>Жеке денсаулық</vt:lpstr>
      <vt:lpstr>Рухани денсаулық</vt:lpstr>
      <vt:lpstr>Эмоционалды денсаулық</vt:lpstr>
      <vt:lpstr>Әлеуметтік денсаулық</vt:lpstr>
      <vt:lpstr>Ұлттың денсаулығы</vt:lpstr>
      <vt:lpstr>Негізгі мақсаты Қазақстан Республикасы</vt:lpstr>
      <vt:lpstr>Ел басшысы</vt:lpstr>
      <vt:lpstr>Ел басшысы</vt:lpstr>
      <vt:lpstr>Іс-шара жұмысына жобаның үйлестірушісі</vt:lpstr>
      <vt:lpstr>Дөңгелек үстел</vt:lpstr>
      <vt:lpstr>Көпшіліктің көкейіндегі бір мәселе</vt:lpstr>
      <vt:lpstr>Жалпы халықтың денсаулығы</vt:lpstr>
      <vt:lpstr>Қазақ халқы</vt:lpstr>
      <vt:lpstr>Дүниежүзі</vt:lpstr>
      <vt:lpstr>Назарларыңызға рахмет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Dinara</dc:creator>
  <cp:lastModifiedBy>admin</cp:lastModifiedBy>
  <cp:revision>14</cp:revision>
  <dcterms:created xsi:type="dcterms:W3CDTF">2016-10-06T14:56:01Z</dcterms:created>
  <dcterms:modified xsi:type="dcterms:W3CDTF">2018-11-23T03:11:09Z</dcterms:modified>
</cp:coreProperties>
</file>