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60" r:id="rId7"/>
    <p:sldId id="261" r:id="rId8"/>
    <p:sldId id="266" r:id="rId9"/>
    <p:sldId id="264" r:id="rId10"/>
    <p:sldId id="265" r:id="rId11"/>
    <p:sldId id="25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1507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0704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088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632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253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995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054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118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405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381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80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B7DC5-A298-4F6F-9C65-49CE2B31F5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27EEF-E1D5-406D-92A0-997F9E7B77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01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Сипаттау</a:t>
            </a:r>
            <a:r>
              <a:rPr lang="ru-RU" dirty="0"/>
              <a:t> </a:t>
            </a:r>
            <a:r>
              <a:rPr lang="ru-RU" dirty="0" smtClean="0"/>
              <a:t>мен </a:t>
            </a:r>
            <a:r>
              <a:rPr lang="ru-RU" dirty="0" err="1" smtClean="0"/>
              <a:t>пайымдау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810" y="3421810"/>
            <a:ext cx="3436189" cy="343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83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5838" y="223705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dirty="0" err="1" smtClean="0"/>
              <a:t>Пайымдау</a:t>
            </a:r>
            <a:r>
              <a:rPr lang="ru-RU" sz="6000" dirty="0" smtClean="0"/>
              <a:t> </a:t>
            </a:r>
            <a:r>
              <a:rPr lang="ru-RU" sz="6000" dirty="0" err="1" smtClean="0"/>
              <a:t>деген</a:t>
            </a:r>
            <a:r>
              <a:rPr lang="en-US" sz="6000" dirty="0" err="1" smtClean="0"/>
              <a:t>i</a:t>
            </a:r>
            <a:r>
              <a:rPr lang="ru-RU" sz="6000" dirty="0" smtClean="0"/>
              <a:t>м</a:t>
            </a:r>
            <a:r>
              <a:rPr lang="en-US" sz="6000" dirty="0" err="1" smtClean="0"/>
              <a:t>i</a:t>
            </a:r>
            <a:r>
              <a:rPr lang="ru-RU" sz="6000" dirty="0" smtClean="0"/>
              <a:t>з не?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26" y="0"/>
            <a:ext cx="6764547" cy="169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026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Нұрлан</a:t>
            </a:r>
            <a:r>
              <a:rPr lang="ru-RU" dirty="0"/>
              <a:t> </a:t>
            </a:r>
            <a:r>
              <a:rPr lang="ru-RU" dirty="0" err="1"/>
              <a:t>баққа</a:t>
            </a:r>
            <a:r>
              <a:rPr lang="ru-RU" dirty="0"/>
              <a:t> барды. </a:t>
            </a:r>
            <a:r>
              <a:rPr lang="ru-RU" dirty="0" err="1"/>
              <a:t>Ағашта</a:t>
            </a:r>
            <a:r>
              <a:rPr lang="ru-RU" dirty="0"/>
              <a:t> </a:t>
            </a:r>
            <a:r>
              <a:rPr lang="ru-RU" dirty="0" err="1"/>
              <a:t>тұрған</a:t>
            </a:r>
            <a:r>
              <a:rPr lang="ru-RU" dirty="0"/>
              <a:t> </a:t>
            </a:r>
            <a:r>
              <a:rPr lang="ru-RU" dirty="0" err="1"/>
              <a:t>алманы</a:t>
            </a:r>
            <a:r>
              <a:rPr lang="ru-RU" dirty="0"/>
              <a:t> </a:t>
            </a:r>
            <a:r>
              <a:rPr lang="ru-RU" dirty="0" err="1"/>
              <a:t>көрді</a:t>
            </a:r>
            <a:r>
              <a:rPr lang="ru-RU" dirty="0"/>
              <a:t>. </a:t>
            </a:r>
            <a:r>
              <a:rPr lang="ru-RU" dirty="0" err="1"/>
              <a:t>Алуға</a:t>
            </a:r>
            <a:r>
              <a:rPr lang="ru-RU" dirty="0"/>
              <a:t> </a:t>
            </a:r>
            <a:r>
              <a:rPr lang="ru-RU" dirty="0" err="1"/>
              <a:t>қолы</a:t>
            </a:r>
            <a:r>
              <a:rPr lang="ru-RU" dirty="0"/>
              <a:t> </a:t>
            </a:r>
            <a:r>
              <a:rPr lang="ru-RU" dirty="0" err="1"/>
              <a:t>жетпеді</a:t>
            </a:r>
            <a:r>
              <a:rPr lang="ru-RU" dirty="0"/>
              <a:t>. </a:t>
            </a:r>
            <a:r>
              <a:rPr lang="ru-RU" dirty="0" err="1"/>
              <a:t>Ағашты</a:t>
            </a:r>
            <a:r>
              <a:rPr lang="ru-RU" dirty="0"/>
              <a:t> </a:t>
            </a:r>
            <a:r>
              <a:rPr lang="ru-RU" dirty="0" err="1"/>
              <a:t>сілкіледі</a:t>
            </a:r>
            <a:r>
              <a:rPr lang="ru-RU" dirty="0"/>
              <a:t>. </a:t>
            </a:r>
            <a:r>
              <a:rPr lang="ru-RU" dirty="0" err="1"/>
              <a:t>Алмалар</a:t>
            </a:r>
            <a:r>
              <a:rPr lang="ru-RU" dirty="0"/>
              <a:t> </a:t>
            </a:r>
            <a:r>
              <a:rPr lang="ru-RU" dirty="0" err="1"/>
              <a:t>саулап</a:t>
            </a:r>
            <a:r>
              <a:rPr lang="ru-RU" dirty="0"/>
              <a:t> </a:t>
            </a:r>
            <a:r>
              <a:rPr lang="ru-RU" dirty="0" err="1"/>
              <a:t>төгілді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 err="1" smtClean="0"/>
              <a:t>Мәтін</a:t>
            </a:r>
            <a:r>
              <a:rPr lang="ru-RU" dirty="0" smtClean="0"/>
              <a:t> </a:t>
            </a:r>
            <a:r>
              <a:rPr lang="ru-RU" dirty="0" err="1"/>
              <a:t>неше</a:t>
            </a:r>
            <a:r>
              <a:rPr lang="ru-RU" dirty="0"/>
              <a:t> </a:t>
            </a:r>
            <a:r>
              <a:rPr lang="ru-RU" dirty="0" err="1"/>
              <a:t>сөйлемнен</a:t>
            </a:r>
            <a:r>
              <a:rPr lang="ru-RU" dirty="0"/>
              <a:t> </a:t>
            </a:r>
            <a:r>
              <a:rPr lang="ru-RU" dirty="0" err="1"/>
              <a:t>тұрады</a:t>
            </a:r>
            <a:r>
              <a:rPr lang="ru-RU" dirty="0"/>
              <a:t>? </a:t>
            </a:r>
            <a:endParaRPr lang="ru-RU" dirty="0" smtClean="0"/>
          </a:p>
          <a:p>
            <a:r>
              <a:rPr lang="ru-RU" dirty="0" err="1" smtClean="0"/>
              <a:t>Екінші</a:t>
            </a:r>
            <a:r>
              <a:rPr lang="ru-RU" dirty="0" smtClean="0"/>
              <a:t> </a:t>
            </a:r>
            <a:r>
              <a:rPr lang="ru-RU" dirty="0" err="1"/>
              <a:t>сөйлем</a:t>
            </a:r>
            <a:r>
              <a:rPr lang="ru-RU" dirty="0"/>
              <a:t> </a:t>
            </a:r>
            <a:r>
              <a:rPr lang="ru-RU" dirty="0" err="1"/>
              <a:t>неше</a:t>
            </a:r>
            <a:r>
              <a:rPr lang="ru-RU" dirty="0"/>
              <a:t> </a:t>
            </a:r>
            <a:r>
              <a:rPr lang="ru-RU" dirty="0" err="1"/>
              <a:t>сөзден</a:t>
            </a:r>
            <a:r>
              <a:rPr lang="ru-RU" dirty="0"/>
              <a:t> </a:t>
            </a:r>
            <a:r>
              <a:rPr lang="ru-RU" dirty="0" err="1"/>
              <a:t>тұрады</a:t>
            </a:r>
            <a:r>
              <a:rPr lang="ru-RU" dirty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0" y="2857500"/>
            <a:ext cx="42862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6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Сипаттау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144" y="1782493"/>
            <a:ext cx="10515600" cy="4351338"/>
          </a:xfrm>
        </p:spPr>
        <p:txBody>
          <a:bodyPr/>
          <a:lstStyle/>
          <a:p>
            <a:r>
              <a:rPr lang="ru-RU" b="1" dirty="0" err="1"/>
              <a:t>Сипаттау</a:t>
            </a:r>
            <a:r>
              <a:rPr lang="ru-RU" b="1" dirty="0"/>
              <a:t> </a:t>
            </a:r>
            <a:r>
              <a:rPr lang="ru-RU" b="1" dirty="0" err="1"/>
              <a:t>мәтіні</a:t>
            </a:r>
            <a:r>
              <a:rPr lang="ru-RU" dirty="0"/>
              <a:t> </a:t>
            </a:r>
            <a:r>
              <a:rPr lang="ru-RU" dirty="0" err="1"/>
              <a:t>дегеніміз</a:t>
            </a:r>
            <a:r>
              <a:rPr lang="ru-RU" dirty="0"/>
              <a:t> </a:t>
            </a:r>
            <a:r>
              <a:rPr lang="ru-RU" dirty="0" err="1"/>
              <a:t>белгілі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нәрсенің</a:t>
            </a:r>
            <a:r>
              <a:rPr lang="ru-RU" dirty="0"/>
              <a:t> </a:t>
            </a:r>
            <a:r>
              <a:rPr lang="ru-RU" dirty="0" err="1"/>
              <a:t>құбылыстың</a:t>
            </a:r>
            <a:r>
              <a:rPr lang="ru-RU" dirty="0"/>
              <a:t> сын </a:t>
            </a:r>
            <a:r>
              <a:rPr lang="ru-RU" dirty="0" err="1"/>
              <a:t>сипатын</a:t>
            </a:r>
            <a:r>
              <a:rPr lang="ru-RU" dirty="0"/>
              <a:t> </a:t>
            </a:r>
            <a:r>
              <a:rPr lang="ru-RU" dirty="0" err="1"/>
              <a:t>егжей</a:t>
            </a:r>
            <a:r>
              <a:rPr lang="ru-RU" dirty="0"/>
              <a:t> </a:t>
            </a:r>
            <a:r>
              <a:rPr lang="ru-RU" dirty="0" err="1"/>
              <a:t>тегжейлі</a:t>
            </a:r>
            <a:r>
              <a:rPr lang="ru-RU" dirty="0"/>
              <a:t> </a:t>
            </a:r>
            <a:r>
              <a:rPr lang="ru-RU" dirty="0" err="1"/>
              <a:t>сипаттайтын</a:t>
            </a:r>
            <a:r>
              <a:rPr lang="ru-RU" dirty="0"/>
              <a:t> </a:t>
            </a:r>
            <a:r>
              <a:rPr lang="ru-RU" dirty="0" err="1"/>
              <a:t>мәтін</a:t>
            </a:r>
            <a:r>
              <a:rPr lang="ru-RU" dirty="0"/>
              <a:t> </a:t>
            </a:r>
            <a:r>
              <a:rPr lang="ru-RU" dirty="0" err="1"/>
              <a:t>түрі</a:t>
            </a:r>
            <a:r>
              <a:rPr lang="ru-RU" dirty="0"/>
              <a:t>. </a:t>
            </a:r>
            <a:r>
              <a:rPr lang="ru-RU" dirty="0" err="1"/>
              <a:t>Сипаттау</a:t>
            </a:r>
            <a:r>
              <a:rPr lang="ru-RU" dirty="0"/>
              <a:t> </a:t>
            </a:r>
            <a:r>
              <a:rPr lang="ru-RU" dirty="0" err="1"/>
              <a:t>мәтінің</a:t>
            </a:r>
            <a:r>
              <a:rPr lang="ru-RU" dirty="0"/>
              <a:t> </a:t>
            </a:r>
            <a:r>
              <a:rPr lang="ru-RU" dirty="0" err="1"/>
              <a:t>басқа</a:t>
            </a:r>
            <a:r>
              <a:rPr lang="ru-RU" dirty="0"/>
              <a:t> </a:t>
            </a:r>
            <a:r>
              <a:rPr lang="ru-RU" dirty="0" err="1"/>
              <a:t>мәтіндерден</a:t>
            </a:r>
            <a:r>
              <a:rPr lang="ru-RU" dirty="0"/>
              <a:t> </a:t>
            </a:r>
            <a:r>
              <a:rPr lang="ru-RU" dirty="0" err="1"/>
              <a:t>айырмашылығы</a:t>
            </a:r>
            <a:r>
              <a:rPr lang="ru-RU" dirty="0"/>
              <a:t>: </a:t>
            </a:r>
            <a:r>
              <a:rPr lang="ru-RU" dirty="0" err="1"/>
              <a:t>етістіктері</a:t>
            </a:r>
            <a:r>
              <a:rPr lang="ru-RU" dirty="0"/>
              <a:t> </a:t>
            </a:r>
            <a:r>
              <a:rPr lang="ru-RU" dirty="0" err="1"/>
              <a:t>өткен</a:t>
            </a:r>
            <a:r>
              <a:rPr lang="ru-RU" dirty="0"/>
              <a:t> </a:t>
            </a:r>
            <a:r>
              <a:rPr lang="ru-RU" dirty="0" err="1"/>
              <a:t>немесе</a:t>
            </a:r>
            <a:r>
              <a:rPr lang="ru-RU" dirty="0"/>
              <a:t> осы </a:t>
            </a:r>
            <a:r>
              <a:rPr lang="ru-RU" dirty="0" err="1"/>
              <a:t>шақта</a:t>
            </a:r>
            <a:r>
              <a:rPr lang="ru-RU" dirty="0"/>
              <a:t> </a:t>
            </a:r>
            <a:r>
              <a:rPr lang="ru-RU" dirty="0" err="1"/>
              <a:t>қолданылады</a:t>
            </a:r>
            <a:r>
              <a:rPr lang="ru-RU" dirty="0"/>
              <a:t>; </a:t>
            </a:r>
            <a:r>
              <a:rPr lang="ru-RU" dirty="0" err="1"/>
              <a:t>сипаттама</a:t>
            </a:r>
            <a:r>
              <a:rPr lang="ru-RU" dirty="0"/>
              <a:t> </a:t>
            </a:r>
            <a:r>
              <a:rPr lang="ru-RU" dirty="0" err="1"/>
              <a:t>тілі</a:t>
            </a:r>
            <a:r>
              <a:rPr lang="ru-RU" dirty="0"/>
              <a:t> (сын </a:t>
            </a:r>
            <a:r>
              <a:rPr lang="ru-RU" dirty="0" err="1"/>
              <a:t>есімдер</a:t>
            </a:r>
            <a:r>
              <a:rPr lang="ru-RU" dirty="0"/>
              <a:t>, </a:t>
            </a:r>
            <a:r>
              <a:rPr lang="ru-RU" dirty="0" err="1"/>
              <a:t>үстеулер</a:t>
            </a:r>
            <a:r>
              <a:rPr lang="ru-RU" dirty="0"/>
              <a:t>); </a:t>
            </a:r>
            <a:r>
              <a:rPr lang="ru-RU" dirty="0" err="1"/>
              <a:t>көңіл</a:t>
            </a:r>
            <a:r>
              <a:rPr lang="ru-RU" dirty="0"/>
              <a:t> </a:t>
            </a:r>
            <a:r>
              <a:rPr lang="ru-RU" dirty="0" err="1"/>
              <a:t>күй</a:t>
            </a:r>
            <a:r>
              <a:rPr lang="ru-RU" dirty="0"/>
              <a:t> </a:t>
            </a:r>
            <a:r>
              <a:rPr lang="ru-RU" dirty="0" err="1"/>
              <a:t>етістіктері</a:t>
            </a:r>
            <a:r>
              <a:rPr lang="ru-RU" dirty="0"/>
              <a:t> мен </a:t>
            </a:r>
            <a:r>
              <a:rPr lang="ru-RU" dirty="0" err="1"/>
              <a:t>нақты</a:t>
            </a:r>
            <a:r>
              <a:rPr lang="ru-RU" dirty="0"/>
              <a:t> </a:t>
            </a:r>
            <a:r>
              <a:rPr lang="ru-RU" dirty="0" err="1"/>
              <a:t>зат</a:t>
            </a:r>
            <a:r>
              <a:rPr lang="ru-RU" dirty="0"/>
              <a:t> </a:t>
            </a:r>
            <a:r>
              <a:rPr lang="ru-RU" dirty="0" err="1"/>
              <a:t>есімдер</a:t>
            </a:r>
            <a:r>
              <a:rPr lang="ru-RU" dirty="0"/>
              <a:t>; </a:t>
            </a:r>
            <a:r>
              <a:rPr lang="ru-RU" dirty="0" err="1"/>
              <a:t>сенсорлық</a:t>
            </a:r>
            <a:r>
              <a:rPr lang="ru-RU" dirty="0"/>
              <a:t> </a:t>
            </a:r>
            <a:r>
              <a:rPr lang="ru-RU" dirty="0" err="1"/>
              <a:t>елестетуді</a:t>
            </a:r>
            <a:r>
              <a:rPr lang="ru-RU" dirty="0"/>
              <a:t> </a:t>
            </a:r>
            <a:r>
              <a:rPr lang="ru-RU" dirty="0" err="1"/>
              <a:t>қолданады</a:t>
            </a:r>
            <a:r>
              <a:rPr lang="ru-RU" dirty="0"/>
              <a:t>; </a:t>
            </a:r>
            <a:r>
              <a:rPr lang="ru-RU" dirty="0" err="1"/>
              <a:t>сипаттау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 </a:t>
            </a:r>
            <a:r>
              <a:rPr lang="ru-RU" dirty="0" err="1"/>
              <a:t>салыстыруды</a:t>
            </a:r>
            <a:r>
              <a:rPr lang="ru-RU" dirty="0"/>
              <a:t> </a:t>
            </a:r>
            <a:r>
              <a:rPr lang="ru-RU" dirty="0" err="1"/>
              <a:t>қолданады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75667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11856" y="1345227"/>
            <a:ext cx="9144000" cy="1655762"/>
          </a:xfrm>
        </p:spPr>
        <p:txBody>
          <a:bodyPr/>
          <a:lstStyle/>
          <a:p>
            <a:r>
              <a:rPr lang="ru-RU" dirty="0" err="1" smtClean="0"/>
              <a:t>Сипаттау</a:t>
            </a:r>
            <a:r>
              <a:rPr lang="ru-RU" dirty="0" smtClean="0"/>
              <a:t> </a:t>
            </a:r>
            <a:r>
              <a:rPr lang="ru-RU" dirty="0" err="1" smtClean="0"/>
              <a:t>мәтінін</a:t>
            </a:r>
            <a:r>
              <a:rPr lang="ru-RU" dirty="0" smtClean="0"/>
              <a:t> </a:t>
            </a:r>
            <a:r>
              <a:rPr lang="ru-RU" dirty="0" err="1" smtClean="0"/>
              <a:t>табиғат</a:t>
            </a:r>
            <a:r>
              <a:rPr lang="ru-RU" dirty="0" smtClean="0"/>
              <a:t> </a:t>
            </a:r>
            <a:r>
              <a:rPr lang="ru-RU" dirty="0" err="1" smtClean="0"/>
              <a:t>көріністерін</a:t>
            </a:r>
            <a:r>
              <a:rPr lang="ru-RU" dirty="0" smtClean="0"/>
              <a:t>, </a:t>
            </a:r>
            <a:r>
              <a:rPr lang="ru-RU" dirty="0" err="1" smtClean="0"/>
              <a:t>адам</a:t>
            </a:r>
            <a:r>
              <a:rPr lang="ru-RU" dirty="0" smtClean="0"/>
              <a:t> </a:t>
            </a:r>
            <a:r>
              <a:rPr lang="ru-RU" dirty="0" err="1" smtClean="0"/>
              <a:t>портреті</a:t>
            </a:r>
            <a:r>
              <a:rPr lang="ru-RU" dirty="0" smtClean="0"/>
              <a:t> </a:t>
            </a:r>
            <a:r>
              <a:rPr lang="ru-RU" dirty="0" err="1" smtClean="0"/>
              <a:t>бейнесі</a:t>
            </a:r>
            <a:r>
              <a:rPr lang="ru-RU" dirty="0" smtClean="0"/>
              <a:t> </a:t>
            </a:r>
            <a:r>
              <a:rPr lang="ru-RU" dirty="0" err="1" smtClean="0"/>
              <a:t>т.б</a:t>
            </a:r>
            <a:r>
              <a:rPr lang="ru-RU" dirty="0" smtClean="0"/>
              <a:t>. сын </a:t>
            </a:r>
            <a:r>
              <a:rPr lang="ru-RU" dirty="0" err="1" smtClean="0"/>
              <a:t>есімдер</a:t>
            </a:r>
            <a:r>
              <a:rPr lang="ru-RU" dirty="0" smtClean="0"/>
              <a:t>, </a:t>
            </a:r>
            <a:r>
              <a:rPr lang="ru-RU" dirty="0" err="1" smtClean="0"/>
              <a:t>үстеу</a:t>
            </a:r>
            <a:r>
              <a:rPr lang="ru-RU" dirty="0" smtClean="0"/>
              <a:t> </a:t>
            </a:r>
            <a:r>
              <a:rPr lang="ru-RU" dirty="0" err="1" smtClean="0"/>
              <a:t>түрлерін</a:t>
            </a:r>
            <a:r>
              <a:rPr lang="ru-RU" dirty="0" smtClean="0"/>
              <a:t> </a:t>
            </a:r>
            <a:r>
              <a:rPr lang="ru-RU" dirty="0" err="1" smtClean="0"/>
              <a:t>қолданылып</a:t>
            </a:r>
            <a:r>
              <a:rPr lang="ru-RU" dirty="0" smtClean="0"/>
              <a:t>, </a:t>
            </a:r>
            <a:r>
              <a:rPr lang="ru-RU" dirty="0" err="1" smtClean="0"/>
              <a:t>заттар</a:t>
            </a:r>
            <a:r>
              <a:rPr lang="ru-RU" dirty="0" smtClean="0"/>
              <a:t> </a:t>
            </a:r>
            <a:r>
              <a:rPr lang="ru-RU" dirty="0" err="1" smtClean="0"/>
              <a:t>салытырмалы</a:t>
            </a:r>
            <a:r>
              <a:rPr lang="ru-RU" dirty="0" smtClean="0"/>
              <a:t> </a:t>
            </a:r>
            <a:r>
              <a:rPr lang="ru-RU" dirty="0" err="1" smtClean="0"/>
              <a:t>түрде</a:t>
            </a:r>
            <a:r>
              <a:rPr lang="ru-RU" dirty="0" smtClean="0"/>
              <a:t> </a:t>
            </a:r>
            <a:r>
              <a:rPr lang="ru-RU" dirty="0" err="1" smtClean="0"/>
              <a:t>сипатталуында</a:t>
            </a:r>
            <a:r>
              <a:rPr lang="ru-RU" dirty="0" smtClean="0"/>
              <a:t> </a:t>
            </a:r>
            <a:r>
              <a:rPr lang="ru-RU" dirty="0" err="1" smtClean="0"/>
              <a:t>көре</a:t>
            </a:r>
            <a:r>
              <a:rPr lang="ru-RU" dirty="0" smtClean="0"/>
              <a:t> </a:t>
            </a:r>
            <a:r>
              <a:rPr lang="ru-RU" dirty="0" err="1" smtClean="0"/>
              <a:t>аламыз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7630" y="2896048"/>
            <a:ext cx="55721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05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Мұның</a:t>
            </a:r>
            <a:r>
              <a:rPr lang="ru-RU" dirty="0" smtClean="0"/>
              <a:t> </a:t>
            </a:r>
            <a:r>
              <a:rPr lang="ru-RU" dirty="0" err="1" smtClean="0"/>
              <a:t>өзі</a:t>
            </a:r>
            <a:r>
              <a:rPr lang="ru-RU" dirty="0" smtClean="0"/>
              <a:t> </a:t>
            </a:r>
            <a:r>
              <a:rPr lang="ru-RU" dirty="0" err="1" smtClean="0"/>
              <a:t>құбылыстарды</a:t>
            </a:r>
            <a:r>
              <a:rPr lang="ru-RU" dirty="0" smtClean="0"/>
              <a:t> </a:t>
            </a:r>
            <a:r>
              <a:rPr lang="ru-RU" dirty="0" err="1" smtClean="0"/>
              <a:t>дұрыс</a:t>
            </a:r>
            <a:r>
              <a:rPr lang="ru-RU" dirty="0" smtClean="0"/>
              <a:t> </a:t>
            </a:r>
            <a:r>
              <a:rPr lang="ru-RU" dirty="0" err="1" smtClean="0"/>
              <a:t>топтастыруға</a:t>
            </a:r>
            <a:r>
              <a:rPr lang="ru-RU" dirty="0" smtClean="0"/>
              <a:t>, </a:t>
            </a:r>
            <a:r>
              <a:rPr lang="ru-RU" dirty="0" err="1" smtClean="0"/>
              <a:t>білімдерді</a:t>
            </a:r>
            <a:r>
              <a:rPr lang="ru-RU" dirty="0" smtClean="0"/>
              <a:t> </a:t>
            </a:r>
            <a:r>
              <a:rPr lang="ru-RU" dirty="0" err="1" smtClean="0"/>
              <a:t>жүйелеуге</a:t>
            </a:r>
            <a:r>
              <a:rPr lang="ru-RU" dirty="0" smtClean="0"/>
              <a:t> </a:t>
            </a:r>
            <a:r>
              <a:rPr lang="ru-RU" dirty="0" err="1" smtClean="0"/>
              <a:t>мүмкіндік</a:t>
            </a:r>
            <a:r>
              <a:rPr lang="ru-RU" dirty="0" smtClean="0"/>
              <a:t> </a:t>
            </a:r>
            <a:r>
              <a:rPr lang="ru-RU" dirty="0" err="1" smtClean="0"/>
              <a:t>береді</a:t>
            </a:r>
            <a:r>
              <a:rPr lang="ru-RU" dirty="0" smtClean="0"/>
              <a:t>. </a:t>
            </a:r>
            <a:r>
              <a:rPr lang="ru-RU" dirty="0" err="1" smtClean="0"/>
              <a:t>Пайымдау</a:t>
            </a:r>
            <a:r>
              <a:rPr lang="ru-RU" dirty="0" smtClean="0"/>
              <a:t> индивидтің, </a:t>
            </a:r>
            <a:r>
              <a:rPr lang="ru-RU" dirty="0" err="1" smtClean="0"/>
              <a:t>әсіресе</a:t>
            </a:r>
            <a:r>
              <a:rPr lang="ru-RU" dirty="0" smtClean="0"/>
              <a:t>, </a:t>
            </a:r>
            <a:r>
              <a:rPr lang="ru-RU" dirty="0" err="1" smtClean="0"/>
              <a:t>утилитарлық</a:t>
            </a:r>
            <a:r>
              <a:rPr lang="ru-RU" dirty="0" smtClean="0"/>
              <a:t> </a:t>
            </a:r>
            <a:r>
              <a:rPr lang="ru-RU" dirty="0" err="1" smtClean="0"/>
              <a:t>міндеттерді</a:t>
            </a:r>
            <a:r>
              <a:rPr lang="ru-RU" dirty="0" smtClean="0"/>
              <a:t> </a:t>
            </a:r>
            <a:r>
              <a:rPr lang="ru-RU" dirty="0" err="1" smtClean="0"/>
              <a:t>орындауға</a:t>
            </a:r>
            <a:r>
              <a:rPr lang="ru-RU" dirty="0" smtClean="0"/>
              <a:t> </a:t>
            </a:r>
            <a:r>
              <a:rPr lang="ru-RU" dirty="0" err="1" smtClean="0"/>
              <a:t>үйреншікті</a:t>
            </a:r>
            <a:r>
              <a:rPr lang="ru-RU" dirty="0" smtClean="0"/>
              <a:t> </a:t>
            </a:r>
            <a:r>
              <a:rPr lang="ru-RU" dirty="0" err="1" smtClean="0"/>
              <a:t>жағдаяттарға</a:t>
            </a:r>
            <a:r>
              <a:rPr lang="ru-RU" dirty="0" smtClean="0"/>
              <a:t> </a:t>
            </a:r>
            <a:r>
              <a:rPr lang="ru-RU" dirty="0" err="1" smtClean="0"/>
              <a:t>ойдағыдай</a:t>
            </a:r>
            <a:r>
              <a:rPr lang="ru-RU" dirty="0" smtClean="0"/>
              <a:t> </a:t>
            </a:r>
            <a:r>
              <a:rPr lang="ru-RU" dirty="0" err="1" smtClean="0"/>
              <a:t>бейімделуін</a:t>
            </a:r>
            <a:r>
              <a:rPr lang="ru-RU" dirty="0" smtClean="0"/>
              <a:t> </a:t>
            </a:r>
            <a:r>
              <a:rPr lang="ru-RU" dirty="0" err="1" smtClean="0"/>
              <a:t>қамтамасыз</a:t>
            </a:r>
            <a:r>
              <a:rPr lang="ru-RU" dirty="0" smtClean="0"/>
              <a:t> </a:t>
            </a:r>
            <a:r>
              <a:rPr lang="ru-RU" dirty="0" err="1" smtClean="0"/>
              <a:t>етеді</a:t>
            </a:r>
            <a:r>
              <a:rPr lang="ru-RU" dirty="0" smtClean="0"/>
              <a:t>. Пайымның </a:t>
            </a:r>
            <a:r>
              <a:rPr lang="ru-RU" dirty="0" err="1" smtClean="0"/>
              <a:t>шектеулілігі</a:t>
            </a:r>
            <a:r>
              <a:rPr lang="ru-RU" dirty="0" smtClean="0"/>
              <a:t> </a:t>
            </a:r>
            <a:r>
              <a:rPr lang="ru-RU" dirty="0" err="1" smtClean="0"/>
              <a:t>оның</a:t>
            </a:r>
            <a:r>
              <a:rPr lang="ru-RU" dirty="0" smtClean="0"/>
              <a:t> </a:t>
            </a:r>
            <a:r>
              <a:rPr lang="ru-RU" dirty="0" err="1" smtClean="0"/>
              <a:t>икемсіздігі</a:t>
            </a:r>
            <a:r>
              <a:rPr lang="ru-RU" dirty="0" smtClean="0"/>
              <a:t> мен </a:t>
            </a:r>
            <a:r>
              <a:rPr lang="ru-RU" dirty="0" err="1" smtClean="0"/>
              <a:t>кесімдігі</a:t>
            </a:r>
            <a:r>
              <a:rPr lang="ru-RU" dirty="0" smtClean="0"/>
              <a:t> </a:t>
            </a:r>
            <a:r>
              <a:rPr lang="ru-RU" dirty="0" err="1" smtClean="0"/>
              <a:t>оның</a:t>
            </a:r>
            <a:r>
              <a:rPr lang="ru-RU" dirty="0" smtClean="0"/>
              <a:t> </a:t>
            </a:r>
            <a:r>
              <a:rPr lang="ru-RU" dirty="0" err="1" smtClean="0"/>
              <a:t>талдап</a:t>
            </a:r>
            <a:r>
              <a:rPr lang="ru-RU" dirty="0" smtClean="0"/>
              <a:t> </a:t>
            </a:r>
            <a:r>
              <a:rPr lang="ru-RU" dirty="0" err="1" smtClean="0"/>
              <a:t>отырған</a:t>
            </a:r>
            <a:r>
              <a:rPr lang="ru-RU" dirty="0" smtClean="0"/>
              <a:t> </a:t>
            </a:r>
            <a:r>
              <a:rPr lang="ru-RU" dirty="0" err="1" smtClean="0"/>
              <a:t>мазмұнынан</a:t>
            </a:r>
            <a:r>
              <a:rPr lang="ru-RU" dirty="0" smtClean="0"/>
              <a:t> </a:t>
            </a:r>
            <a:r>
              <a:rPr lang="ru-RU" dirty="0" err="1" smtClean="0"/>
              <a:t>шыға</a:t>
            </a:r>
            <a:r>
              <a:rPr lang="ru-RU" dirty="0" smtClean="0"/>
              <a:t> </a:t>
            </a:r>
            <a:r>
              <a:rPr lang="ru-RU" dirty="0" err="1" smtClean="0"/>
              <a:t>алмайтындығы</a:t>
            </a:r>
            <a:r>
              <a:rPr lang="ru-RU" dirty="0" smtClean="0"/>
              <a:t>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</a:t>
            </a:r>
            <a:r>
              <a:rPr lang="en-US" dirty="0" smtClean="0"/>
              <a:t>k</a:t>
            </a:r>
            <a:r>
              <a:rPr lang="ru-RU" dirty="0" err="1" smtClean="0"/>
              <a:t>ады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147" y="3845144"/>
            <a:ext cx="4195314" cy="2795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03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73231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Пайымдау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48287" y="1760717"/>
            <a:ext cx="9144000" cy="4135437"/>
          </a:xfrm>
        </p:spPr>
        <p:txBody>
          <a:bodyPr>
            <a:normAutofit/>
          </a:bodyPr>
          <a:lstStyle/>
          <a:p>
            <a:r>
              <a:rPr lang="ru-RU" b="1" dirty="0" err="1"/>
              <a:t>Пайымдау</a:t>
            </a:r>
            <a:r>
              <a:rPr lang="ru-RU" dirty="0"/>
              <a:t> — логикалық </a:t>
            </a:r>
            <a:r>
              <a:rPr lang="ru-RU" dirty="0" err="1"/>
              <a:t>ойлаудың</a:t>
            </a:r>
            <a:r>
              <a:rPr lang="ru-RU" dirty="0"/>
              <a:t> </a:t>
            </a:r>
            <a:r>
              <a:rPr lang="ru-RU" dirty="0" err="1"/>
              <a:t>екі</a:t>
            </a:r>
            <a:r>
              <a:rPr lang="ru-RU" dirty="0"/>
              <a:t> </a:t>
            </a:r>
            <a:r>
              <a:rPr lang="ru-RU" dirty="0" err="1"/>
              <a:t>типі</a:t>
            </a:r>
            <a:r>
              <a:rPr lang="ru-RU" dirty="0"/>
              <a:t>. </a:t>
            </a:r>
            <a:r>
              <a:rPr lang="ru-RU" dirty="0" err="1"/>
              <a:t>Ойдың</a:t>
            </a:r>
            <a:r>
              <a:rPr lang="ru-RU" dirty="0"/>
              <a:t> ақиқатқа </a:t>
            </a:r>
            <a:r>
              <a:rPr lang="ru-RU" dirty="0" err="1"/>
              <a:t>қарай</a:t>
            </a:r>
            <a:r>
              <a:rPr lang="ru-RU" dirty="0"/>
              <a:t> </a:t>
            </a:r>
            <a:r>
              <a:rPr lang="ru-RU" dirty="0" err="1"/>
              <a:t>ілгерілеуі</a:t>
            </a:r>
            <a:r>
              <a:rPr lang="ru-RU" dirty="0"/>
              <a:t> </a:t>
            </a:r>
            <a:r>
              <a:rPr lang="ru-RU" dirty="0" err="1"/>
              <a:t>білм</a:t>
            </a:r>
            <a:r>
              <a:rPr lang="ru-RU" dirty="0"/>
              <a:t> </a:t>
            </a:r>
            <a:r>
              <a:rPr lang="ru-RU" dirty="0" err="1"/>
              <a:t>шеңберінде</a:t>
            </a:r>
            <a:r>
              <a:rPr lang="ru-RU" dirty="0"/>
              <a:t> </a:t>
            </a:r>
            <a:r>
              <a:rPr lang="ru-RU" dirty="0" err="1"/>
              <a:t>тәжірибенің</a:t>
            </a:r>
            <a:r>
              <a:rPr lang="ru-RU" dirty="0"/>
              <a:t> </a:t>
            </a:r>
            <a:r>
              <a:rPr lang="ru-RU" dirty="0" err="1"/>
              <a:t>мәліметтері</a:t>
            </a:r>
            <a:r>
              <a:rPr lang="ru-RU" dirty="0"/>
              <a:t> мен </a:t>
            </a:r>
            <a:r>
              <a:rPr lang="ru-RU" dirty="0" err="1"/>
              <a:t>амалдарын</a:t>
            </a:r>
            <a:r>
              <a:rPr lang="ru-RU" dirty="0"/>
              <a:t> </a:t>
            </a:r>
            <a:r>
              <a:rPr lang="ru-RU" dirty="0" err="1"/>
              <a:t>жасайды</a:t>
            </a:r>
            <a:r>
              <a:rPr lang="ru-RU" dirty="0"/>
              <a:t>, </a:t>
            </a:r>
            <a:r>
              <a:rPr lang="ru-RU" dirty="0" err="1"/>
              <a:t>оларды</a:t>
            </a:r>
            <a:r>
              <a:rPr lang="ru-RU" dirty="0"/>
              <a:t> </a:t>
            </a:r>
            <a:r>
              <a:rPr lang="ru-RU" dirty="0" err="1"/>
              <a:t>қатаң</a:t>
            </a:r>
            <a:r>
              <a:rPr lang="ru-RU" dirty="0"/>
              <a:t> </a:t>
            </a:r>
            <a:r>
              <a:rPr lang="ru-RU" dirty="0" err="1"/>
              <a:t>тиянақталған</a:t>
            </a:r>
            <a:r>
              <a:rPr lang="ru-RU" dirty="0"/>
              <a:t> </a:t>
            </a:r>
            <a:r>
              <a:rPr lang="ru-RU" dirty="0" err="1"/>
              <a:t>ережелер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/>
              <a:t>реттейді</a:t>
            </a:r>
            <a:r>
              <a:rPr lang="ru-RU" dirty="0"/>
              <a:t>. </a:t>
            </a:r>
            <a:r>
              <a:rPr lang="ru-RU" dirty="0" err="1"/>
              <a:t>Оған</a:t>
            </a:r>
            <a:r>
              <a:rPr lang="ru-RU" dirty="0"/>
              <a:t> </a:t>
            </a:r>
            <a:r>
              <a:rPr lang="ru-RU" dirty="0" err="1"/>
              <a:t>қатаң</a:t>
            </a:r>
            <a:r>
              <a:rPr lang="ru-RU" dirty="0"/>
              <a:t> </a:t>
            </a:r>
            <a:r>
              <a:rPr lang="ru-RU" dirty="0" err="1"/>
              <a:t>анықтылық</a:t>
            </a:r>
            <a:r>
              <a:rPr lang="ru-RU" dirty="0"/>
              <a:t>, </a:t>
            </a:r>
            <a:r>
              <a:rPr lang="ru-RU" dirty="0" err="1"/>
              <a:t>бұлжымайтын</a:t>
            </a:r>
            <a:r>
              <a:rPr lang="ru-RU" dirty="0"/>
              <a:t> </a:t>
            </a:r>
            <a:r>
              <a:rPr lang="ru-RU" dirty="0" err="1"/>
              <a:t>шектеулермен</a:t>
            </a:r>
            <a:r>
              <a:rPr lang="ru-RU" dirty="0"/>
              <a:t> </a:t>
            </a:r>
            <a:r>
              <a:rPr lang="ru-RU" dirty="0" err="1"/>
              <a:t>схемаларға</a:t>
            </a:r>
            <a:r>
              <a:rPr lang="ru-RU" dirty="0"/>
              <a:t> </a:t>
            </a:r>
            <a:r>
              <a:rPr lang="ru-RU" dirty="0" err="1"/>
              <a:t>ойысу</a:t>
            </a:r>
            <a:r>
              <a:rPr lang="ru-RU" dirty="0"/>
              <a:t> </a:t>
            </a:r>
            <a:r>
              <a:rPr lang="ru-RU" dirty="0" err="1"/>
              <a:t>тән</a:t>
            </a:r>
            <a:r>
              <a:rPr lang="ru-RU" dirty="0"/>
              <a:t>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212" y="3828435"/>
            <a:ext cx="1962150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853"/>
            <a:ext cx="1743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212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424023"/>
            <a:ext cx="9144000" cy="3743863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Пайымдау</a:t>
            </a:r>
            <a:r>
              <a:rPr lang="ru-RU" dirty="0" smtClean="0"/>
              <a:t> — </a:t>
            </a:r>
            <a:r>
              <a:rPr lang="ru-RU" dirty="0" err="1" smtClean="0"/>
              <a:t>ойлау</a:t>
            </a:r>
            <a:r>
              <a:rPr lang="ru-RU" dirty="0" smtClean="0"/>
              <a:t> </a:t>
            </a:r>
            <a:r>
              <a:rPr lang="ru-RU" dirty="0" err="1" smtClean="0"/>
              <a:t>процесінің</a:t>
            </a:r>
            <a:r>
              <a:rPr lang="ru-RU" dirty="0" smtClean="0"/>
              <a:t> </a:t>
            </a:r>
            <a:r>
              <a:rPr lang="ru-RU" dirty="0" err="1" smtClean="0"/>
              <a:t>белгілі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сатысы</a:t>
            </a:r>
            <a:r>
              <a:rPr lang="ru-RU" dirty="0" smtClean="0"/>
              <a:t> </a:t>
            </a:r>
            <a:r>
              <a:rPr lang="ru-RU" dirty="0" err="1" smtClean="0"/>
              <a:t>немесе</a:t>
            </a:r>
            <a:r>
              <a:rPr lang="ru-RU" dirty="0" smtClean="0"/>
              <a:t> ой тұжырымдаудың </a:t>
            </a:r>
            <a:r>
              <a:rPr lang="ru-RU" dirty="0" err="1" smtClean="0"/>
              <a:t>түрі</a:t>
            </a:r>
            <a:r>
              <a:rPr lang="ru-RU" dirty="0" smtClean="0"/>
              <a:t>; </a:t>
            </a:r>
            <a:r>
              <a:rPr lang="ru-RU" dirty="0" err="1" smtClean="0"/>
              <a:t>басты</a:t>
            </a:r>
            <a:r>
              <a:rPr lang="ru-RU" dirty="0" smtClean="0"/>
              <a:t> </a:t>
            </a:r>
            <a:r>
              <a:rPr lang="ru-RU" dirty="0" err="1" smtClean="0"/>
              <a:t>бір</a:t>
            </a:r>
            <a:r>
              <a:rPr lang="ru-RU" dirty="0" smtClean="0"/>
              <a:t> </a:t>
            </a:r>
            <a:r>
              <a:rPr lang="ru-RU" dirty="0" err="1" smtClean="0"/>
              <a:t>мәселеге</a:t>
            </a:r>
            <a:r>
              <a:rPr lang="ru-RU" dirty="0" smtClean="0"/>
              <a:t> </a:t>
            </a:r>
            <a:r>
              <a:rPr lang="ru-RU" dirty="0" err="1" smtClean="0"/>
              <a:t>жауап</a:t>
            </a:r>
            <a:r>
              <a:rPr lang="ru-RU" dirty="0" smtClean="0"/>
              <a:t> </a:t>
            </a:r>
            <a:r>
              <a:rPr lang="ru-RU" dirty="0" err="1" smtClean="0"/>
              <a:t>қайтаруда</a:t>
            </a:r>
            <a:r>
              <a:rPr lang="ru-RU" dirty="0" smtClean="0"/>
              <a:t> </a:t>
            </a:r>
            <a:r>
              <a:rPr lang="ru-RU" dirty="0" err="1" smtClean="0"/>
              <a:t>бір-бірінен</a:t>
            </a:r>
            <a:r>
              <a:rPr lang="ru-RU" dirty="0" smtClean="0"/>
              <a:t> </a:t>
            </a:r>
            <a:r>
              <a:rPr lang="ru-RU" dirty="0" err="1" smtClean="0"/>
              <a:t>туындайтын</a:t>
            </a:r>
            <a:r>
              <a:rPr lang="ru-RU" dirty="0" smtClean="0"/>
              <a:t> ой-</a:t>
            </a:r>
            <a:r>
              <a:rPr lang="ru-RU" dirty="0" err="1" smtClean="0"/>
              <a:t>пікірлер</a:t>
            </a:r>
            <a:r>
              <a:rPr lang="ru-RU" dirty="0" smtClean="0"/>
              <a:t> </a:t>
            </a:r>
            <a:r>
              <a:rPr lang="ru-RU" dirty="0" err="1" smtClean="0"/>
              <a:t>туындысы</a:t>
            </a:r>
            <a:r>
              <a:rPr lang="ru-RU" dirty="0" smtClean="0"/>
              <a:t>. </a:t>
            </a:r>
            <a:r>
              <a:rPr lang="ru-RU" dirty="0" err="1" smtClean="0"/>
              <a:t>Пайымдау</a:t>
            </a:r>
            <a:r>
              <a:rPr lang="ru-RU" dirty="0" smtClean="0"/>
              <a:t> — </a:t>
            </a:r>
            <a:r>
              <a:rPr lang="ru-RU" dirty="0" err="1" smtClean="0"/>
              <a:t>ойлаудың</a:t>
            </a:r>
            <a:r>
              <a:rPr lang="ru-RU" dirty="0" smtClean="0"/>
              <a:t> алғашқы </a:t>
            </a:r>
            <a:r>
              <a:rPr lang="ru-RU" dirty="0" err="1" smtClean="0"/>
              <a:t>сатысынан</a:t>
            </a:r>
            <a:r>
              <a:rPr lang="ru-RU" dirty="0" smtClean="0"/>
              <a:t> </a:t>
            </a:r>
            <a:r>
              <a:rPr lang="ru-RU" dirty="0" err="1" smtClean="0"/>
              <a:t>оның</a:t>
            </a:r>
            <a:r>
              <a:rPr lang="ru-RU" dirty="0" smtClean="0"/>
              <a:t> </a:t>
            </a:r>
            <a:r>
              <a:rPr lang="ru-RU" dirty="0" err="1" smtClean="0"/>
              <a:t>тұжырымына</a:t>
            </a:r>
            <a:r>
              <a:rPr lang="ru-RU" dirty="0" smtClean="0"/>
              <a:t> </a:t>
            </a:r>
            <a:r>
              <a:rPr lang="ru-RU" dirty="0" err="1" smtClean="0"/>
              <a:t>өту</a:t>
            </a:r>
            <a:r>
              <a:rPr lang="ru-RU" dirty="0" smtClean="0"/>
              <a:t> </a:t>
            </a:r>
            <a:r>
              <a:rPr lang="ru-RU" dirty="0" err="1" smtClean="0"/>
              <a:t>жолы</a:t>
            </a:r>
            <a:r>
              <a:rPr lang="ru-RU" dirty="0" smtClean="0"/>
              <a:t>. </a:t>
            </a:r>
            <a:r>
              <a:rPr lang="ru-RU" dirty="0" err="1" smtClean="0"/>
              <a:t>Бірақ</a:t>
            </a:r>
            <a:r>
              <a:rPr lang="ru-RU" dirty="0" smtClean="0"/>
              <a:t> </a:t>
            </a:r>
            <a:r>
              <a:rPr lang="ru-RU" dirty="0" err="1" smtClean="0"/>
              <a:t>пайымдау</a:t>
            </a:r>
            <a:r>
              <a:rPr lang="ru-RU" dirty="0" smtClean="0"/>
              <a:t> </a:t>
            </a:r>
            <a:r>
              <a:rPr lang="ru-RU" dirty="0" err="1" smtClean="0"/>
              <a:t>туралы</a:t>
            </a:r>
            <a:r>
              <a:rPr lang="ru-RU" dirty="0" smtClean="0"/>
              <a:t> </a:t>
            </a:r>
            <a:r>
              <a:rPr lang="ru-RU" dirty="0" err="1" smtClean="0"/>
              <a:t>түсініктер</a:t>
            </a:r>
            <a:r>
              <a:rPr lang="ru-RU" dirty="0" smtClean="0"/>
              <a:t> </a:t>
            </a:r>
            <a:r>
              <a:rPr lang="ru-RU" dirty="0" err="1" smtClean="0"/>
              <a:t>бірден</a:t>
            </a:r>
            <a:r>
              <a:rPr lang="ru-RU" dirty="0" smtClean="0"/>
              <a:t> </a:t>
            </a:r>
            <a:r>
              <a:rPr lang="ru-RU" dirty="0" err="1" smtClean="0"/>
              <a:t>жүйеленбейді</a:t>
            </a:r>
            <a:r>
              <a:rPr lang="ru-RU" dirty="0" smtClean="0"/>
              <a:t>, </a:t>
            </a:r>
            <a:r>
              <a:rPr lang="ru-RU" dirty="0" err="1" smtClean="0"/>
              <a:t>бірін-бірі</a:t>
            </a:r>
            <a:r>
              <a:rPr lang="ru-RU" dirty="0" smtClean="0"/>
              <a:t> </a:t>
            </a:r>
            <a:r>
              <a:rPr lang="ru-RU" dirty="0" err="1" smtClean="0"/>
              <a:t>толықтыра</a:t>
            </a:r>
            <a:r>
              <a:rPr lang="ru-RU" dirty="0" smtClean="0"/>
              <a:t> да </a:t>
            </a:r>
            <a:r>
              <a:rPr lang="ru-RU" dirty="0" err="1" smtClean="0"/>
              <a:t>бермейді</a:t>
            </a:r>
            <a:r>
              <a:rPr lang="ru-RU" dirty="0" smtClean="0"/>
              <a:t>. Философия </a:t>
            </a:r>
            <a:r>
              <a:rPr lang="ru-RU" dirty="0" err="1" smtClean="0"/>
              <a:t>тарихында</a:t>
            </a:r>
            <a:r>
              <a:rPr lang="ru-RU" dirty="0" smtClean="0"/>
              <a:t> </a:t>
            </a:r>
            <a:r>
              <a:rPr lang="ru-RU" dirty="0" err="1" smtClean="0"/>
              <a:t>пайымдауды</a:t>
            </a:r>
            <a:r>
              <a:rPr lang="ru-RU" dirty="0" smtClean="0"/>
              <a:t> ғылыми </a:t>
            </a:r>
            <a:r>
              <a:rPr lang="ru-RU" dirty="0" err="1" smtClean="0"/>
              <a:t>танымға</a:t>
            </a:r>
            <a:r>
              <a:rPr lang="ru-RU" dirty="0" smtClean="0"/>
              <a:t> </a:t>
            </a:r>
            <a:r>
              <a:rPr lang="ru-RU" dirty="0" err="1" smtClean="0"/>
              <a:t>қабілеттілік</a:t>
            </a:r>
            <a:r>
              <a:rPr lang="ru-RU" dirty="0" smtClean="0"/>
              <a:t> (Кант), </a:t>
            </a:r>
            <a:r>
              <a:rPr lang="ru-RU" dirty="0" err="1" smtClean="0"/>
              <a:t>анықтамаларды</a:t>
            </a:r>
            <a:r>
              <a:rPr lang="ru-RU" dirty="0" smtClean="0"/>
              <a:t> </a:t>
            </a:r>
            <a:r>
              <a:rPr lang="ru-RU" dirty="0" err="1" smtClean="0"/>
              <a:t>шектейтін</a:t>
            </a:r>
            <a:r>
              <a:rPr lang="ru-RU" dirty="0" smtClean="0"/>
              <a:t> </a:t>
            </a:r>
            <a:r>
              <a:rPr lang="ru-RU" dirty="0" err="1" smtClean="0"/>
              <a:t>білімнің</a:t>
            </a:r>
            <a:r>
              <a:rPr lang="ru-RU" dirty="0" smtClean="0"/>
              <a:t> </a:t>
            </a:r>
            <a:r>
              <a:rPr lang="ru-RU" dirty="0" err="1" smtClean="0"/>
              <a:t>калыптасу</a:t>
            </a:r>
            <a:r>
              <a:rPr lang="ru-RU" dirty="0" smtClean="0"/>
              <a:t> </a:t>
            </a:r>
            <a:r>
              <a:rPr lang="ru-RU" dirty="0" err="1" smtClean="0"/>
              <a:t>кезеңі</a:t>
            </a:r>
            <a:r>
              <a:rPr lang="ru-RU" dirty="0" smtClean="0"/>
              <a:t> (Гегель) </a:t>
            </a:r>
            <a:r>
              <a:rPr lang="ru-RU" dirty="0" err="1" smtClean="0"/>
              <a:t>дейтін</a:t>
            </a:r>
            <a:r>
              <a:rPr lang="ru-RU" dirty="0" smtClean="0"/>
              <a:t> </a:t>
            </a:r>
            <a:r>
              <a:rPr lang="ru-RU" dirty="0" err="1" smtClean="0"/>
              <a:t>түсініктер</a:t>
            </a:r>
            <a:r>
              <a:rPr lang="ru-RU" dirty="0" smtClean="0"/>
              <a:t> бар.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290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Пайымдау</a:t>
            </a:r>
            <a:r>
              <a:rPr lang="ru-RU" dirty="0" smtClean="0"/>
              <a:t> — </a:t>
            </a:r>
            <a:r>
              <a:rPr lang="ru-RU" dirty="0" err="1" smtClean="0"/>
              <a:t>құбылыстың</a:t>
            </a:r>
            <a:r>
              <a:rPr lang="ru-RU" dirty="0" smtClean="0"/>
              <a:t> </a:t>
            </a:r>
            <a:r>
              <a:rPr lang="ru-RU" dirty="0" err="1" smtClean="0"/>
              <a:t>себебі</a:t>
            </a:r>
            <a:r>
              <a:rPr lang="ru-RU" dirty="0" smtClean="0"/>
              <a:t> мен </a:t>
            </a:r>
            <a:r>
              <a:rPr lang="ru-RU" dirty="0" err="1" smtClean="0"/>
              <a:t>байланысын</a:t>
            </a:r>
            <a:r>
              <a:rPr lang="ru-RU" dirty="0" smtClean="0"/>
              <a:t> </a:t>
            </a:r>
            <a:r>
              <a:rPr lang="ru-RU" dirty="0" err="1" smtClean="0"/>
              <a:t>анықтайтын</a:t>
            </a:r>
            <a:r>
              <a:rPr lang="ru-RU" dirty="0" smtClean="0"/>
              <a:t> </a:t>
            </a:r>
            <a:r>
              <a:rPr lang="ru-RU" dirty="0" err="1" smtClean="0"/>
              <a:t>ақыл-ойдың</a:t>
            </a:r>
            <a:r>
              <a:rPr lang="ru-RU" dirty="0" smtClean="0"/>
              <a:t> </a:t>
            </a:r>
            <a:r>
              <a:rPr lang="ru-RU" dirty="0" err="1" smtClean="0"/>
              <a:t>құрамдас</a:t>
            </a:r>
            <a:r>
              <a:rPr lang="ru-RU" dirty="0" smtClean="0"/>
              <a:t> </a:t>
            </a:r>
            <a:r>
              <a:rPr lang="ru-RU" dirty="0" err="1" smtClean="0"/>
              <a:t>бөлігі</a:t>
            </a:r>
            <a:r>
              <a:rPr lang="ru-RU" dirty="0" smtClean="0"/>
              <a:t>, </a:t>
            </a:r>
            <a:r>
              <a:rPr lang="ru-RU" dirty="0" err="1" smtClean="0"/>
              <a:t>тіл</a:t>
            </a:r>
            <a:r>
              <a:rPr lang="ru-RU" dirty="0" smtClean="0"/>
              <a:t> </a:t>
            </a:r>
            <a:r>
              <a:rPr lang="ru-RU" dirty="0" err="1" smtClean="0"/>
              <a:t>табысудың</a:t>
            </a:r>
            <a:r>
              <a:rPr lang="ru-RU" dirty="0" smtClean="0"/>
              <a:t> алғашқы </a:t>
            </a:r>
            <a:r>
              <a:rPr lang="ru-RU" dirty="0" err="1" smtClean="0"/>
              <a:t>деңгейі</a:t>
            </a:r>
            <a:r>
              <a:rPr lang="ru-RU" dirty="0" smtClean="0"/>
              <a:t>. </a:t>
            </a:r>
            <a:r>
              <a:rPr lang="ru-RU" dirty="0" err="1" smtClean="0"/>
              <a:t>Пайымдау</a:t>
            </a:r>
            <a:r>
              <a:rPr lang="ru-RU" dirty="0" smtClean="0"/>
              <a:t> </a:t>
            </a:r>
            <a:r>
              <a:rPr lang="ru-RU" dirty="0" err="1" smtClean="0"/>
              <a:t>тәсілін</a:t>
            </a:r>
            <a:r>
              <a:rPr lang="ru-RU" dirty="0" smtClean="0"/>
              <a:t> </a:t>
            </a:r>
            <a:r>
              <a:rPr lang="ru-RU" dirty="0" err="1" smtClean="0"/>
              <a:t>сипаттау</a:t>
            </a:r>
            <a:r>
              <a:rPr lang="ru-RU" dirty="0" smtClean="0"/>
              <a:t>, </a:t>
            </a:r>
            <a:r>
              <a:rPr lang="ru-RU" dirty="0" err="1" smtClean="0"/>
              <a:t>жинақтау</a:t>
            </a:r>
            <a:r>
              <a:rPr lang="ru-RU" dirty="0" smtClean="0"/>
              <a:t> </a:t>
            </a:r>
            <a:r>
              <a:rPr lang="ru-RU" dirty="0" err="1" smtClean="0"/>
              <a:t>және</a:t>
            </a:r>
            <a:r>
              <a:rPr lang="ru-RU" dirty="0" smtClean="0"/>
              <a:t> </a:t>
            </a:r>
            <a:r>
              <a:rPr lang="ru-RU" dirty="0" err="1" smtClean="0"/>
              <a:t>дәлелдеу</a:t>
            </a:r>
            <a:r>
              <a:rPr lang="ru-RU" dirty="0" smtClean="0"/>
              <a:t> — </a:t>
            </a:r>
            <a:r>
              <a:rPr lang="ru-RU" dirty="0" err="1" smtClean="0"/>
              <a:t>логиканың</a:t>
            </a:r>
            <a:r>
              <a:rPr lang="ru-RU" dirty="0" smtClean="0"/>
              <a:t> </a:t>
            </a:r>
            <a:r>
              <a:rPr lang="ru-RU" dirty="0" err="1" smtClean="0"/>
              <a:t>негізгі</a:t>
            </a:r>
            <a:r>
              <a:rPr lang="ru-RU" dirty="0" smtClean="0"/>
              <a:t> </a:t>
            </a:r>
            <a:r>
              <a:rPr lang="ru-RU" dirty="0" err="1" smtClean="0"/>
              <a:t>міндеттерінің</a:t>
            </a:r>
            <a:r>
              <a:rPr lang="ru-RU" dirty="0" smtClean="0"/>
              <a:t> </a:t>
            </a:r>
            <a:r>
              <a:rPr lang="ru-RU" dirty="0" err="1" smtClean="0"/>
              <a:t>бірі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660" y="3918610"/>
            <a:ext cx="5118340" cy="293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12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Реферат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Реферат</a:t>
            </a:r>
            <a:r>
              <a:rPr lang="ru-RU" dirty="0"/>
              <a:t> (латынша </a:t>
            </a:r>
            <a:r>
              <a:rPr lang="en-US" dirty="0" err="1"/>
              <a:t>referat</a:t>
            </a:r>
            <a:r>
              <a:rPr lang="en-US" dirty="0"/>
              <a:t> – </a:t>
            </a:r>
            <a:r>
              <a:rPr lang="ru-RU" dirty="0" err="1"/>
              <a:t>баяндасын</a:t>
            </a:r>
            <a:r>
              <a:rPr lang="ru-RU" dirty="0"/>
              <a:t>, </a:t>
            </a:r>
            <a:r>
              <a:rPr lang="en-US" dirty="0" err="1"/>
              <a:t>refero</a:t>
            </a:r>
            <a:r>
              <a:rPr lang="en-US" dirty="0"/>
              <a:t> – </a:t>
            </a:r>
            <a:r>
              <a:rPr lang="ru-RU" dirty="0" err="1"/>
              <a:t>баяндаймын</a:t>
            </a:r>
            <a:r>
              <a:rPr lang="ru-RU" dirty="0"/>
              <a:t>) – кітап </a:t>
            </a:r>
            <a:r>
              <a:rPr lang="ru-RU" dirty="0" err="1"/>
              <a:t>мазмұны</a:t>
            </a:r>
            <a:r>
              <a:rPr lang="ru-RU" dirty="0"/>
              <a:t>, ғылыми </a:t>
            </a:r>
            <a:r>
              <a:rPr lang="ru-RU" dirty="0" err="1"/>
              <a:t>жұмыс</a:t>
            </a:r>
            <a:r>
              <a:rPr lang="ru-RU" dirty="0"/>
              <a:t>, ғылыми </a:t>
            </a:r>
            <a:r>
              <a:rPr lang="ru-RU" dirty="0" err="1"/>
              <a:t>зерттеу</a:t>
            </a:r>
            <a:r>
              <a:rPr lang="ru-RU" dirty="0"/>
              <a:t> </a:t>
            </a:r>
            <a:r>
              <a:rPr lang="ru-RU" dirty="0" err="1"/>
              <a:t>қорытындылары</a:t>
            </a:r>
            <a:r>
              <a:rPr lang="ru-RU" dirty="0"/>
              <a:t> </a:t>
            </a:r>
            <a:r>
              <a:rPr lang="ru-RU" dirty="0" err="1"/>
              <a:t>туралы</a:t>
            </a:r>
            <a:r>
              <a:rPr lang="ru-RU" dirty="0"/>
              <a:t> </a:t>
            </a:r>
            <a:r>
              <a:rPr lang="ru-RU" dirty="0" err="1"/>
              <a:t>көпшілік</a:t>
            </a:r>
            <a:r>
              <a:rPr lang="ru-RU" dirty="0"/>
              <a:t> </a:t>
            </a:r>
            <a:r>
              <a:rPr lang="ru-RU" dirty="0" err="1"/>
              <a:t>алдында</a:t>
            </a:r>
            <a:r>
              <a:rPr lang="ru-RU" dirty="0"/>
              <a:t> </a:t>
            </a:r>
            <a:r>
              <a:rPr lang="ru-RU" dirty="0" err="1"/>
              <a:t>қысқаша</a:t>
            </a:r>
            <a:r>
              <a:rPr lang="ru-RU" dirty="0"/>
              <a:t> </a:t>
            </a:r>
            <a:r>
              <a:rPr lang="ru-RU" dirty="0" err="1"/>
              <a:t>баяндау</a:t>
            </a:r>
            <a:r>
              <a:rPr lang="ru-RU" dirty="0"/>
              <a:t>, </a:t>
            </a:r>
            <a:r>
              <a:rPr lang="ru-RU" dirty="0" err="1"/>
              <a:t>хабарлау</a:t>
            </a:r>
            <a:r>
              <a:rPr lang="ru-RU" dirty="0"/>
              <a:t>; </a:t>
            </a:r>
            <a:r>
              <a:rPr lang="ru-RU" dirty="0" err="1"/>
              <a:t>белгілі</a:t>
            </a:r>
            <a:r>
              <a:rPr lang="ru-RU" dirty="0"/>
              <a:t> </a:t>
            </a:r>
            <a:r>
              <a:rPr lang="ru-RU" dirty="0" err="1"/>
              <a:t>бір</a:t>
            </a:r>
            <a:r>
              <a:rPr lang="ru-RU" dirty="0"/>
              <a:t> </a:t>
            </a:r>
            <a:r>
              <a:rPr lang="ru-RU" dirty="0" err="1"/>
              <a:t>тақырыпта</a:t>
            </a:r>
            <a:r>
              <a:rPr lang="ru-RU" dirty="0"/>
              <a:t> </a:t>
            </a:r>
            <a:r>
              <a:rPr lang="ru-RU" dirty="0" err="1"/>
              <a:t>әдеби</a:t>
            </a:r>
            <a:r>
              <a:rPr lang="ru-RU" dirty="0"/>
              <a:t> </a:t>
            </a:r>
            <a:r>
              <a:rPr lang="ru-RU" dirty="0" err="1"/>
              <a:t>және</a:t>
            </a:r>
            <a:r>
              <a:rPr lang="ru-RU" dirty="0"/>
              <a:t> </a:t>
            </a:r>
            <a:r>
              <a:rPr lang="ru-RU" dirty="0" err="1"/>
              <a:t>басқа</a:t>
            </a:r>
            <a:r>
              <a:rPr lang="ru-RU" dirty="0"/>
              <a:t> да </a:t>
            </a:r>
            <a:r>
              <a:rPr lang="ru-RU" dirty="0" err="1"/>
              <a:t>материалдарды</a:t>
            </a:r>
            <a:r>
              <a:rPr lang="ru-RU" dirty="0"/>
              <a:t> </a:t>
            </a:r>
            <a:r>
              <a:rPr lang="ru-RU" dirty="0" err="1"/>
              <a:t>шолу</a:t>
            </a:r>
            <a:r>
              <a:rPr lang="ru-RU" dirty="0"/>
              <a:t> </a:t>
            </a:r>
            <a:r>
              <a:rPr lang="ru-RU" dirty="0" err="1"/>
              <a:t>негізінде</a:t>
            </a:r>
            <a:r>
              <a:rPr lang="ru-RU" dirty="0"/>
              <a:t> </a:t>
            </a:r>
            <a:r>
              <a:rPr lang="ru-RU" dirty="0" err="1"/>
              <a:t>жасалатын</a:t>
            </a:r>
            <a:r>
              <a:rPr lang="ru-RU" dirty="0"/>
              <a:t> </a:t>
            </a:r>
            <a:r>
              <a:rPr lang="ru-RU" dirty="0" err="1"/>
              <a:t>баяндама</a:t>
            </a:r>
            <a:r>
              <a:rPr lang="ru-RU" dirty="0"/>
              <a:t>. Реферат </a:t>
            </a:r>
            <a:r>
              <a:rPr lang="ru-RU" dirty="0" err="1"/>
              <a:t>ғылыми-ақпараттық</a:t>
            </a:r>
            <a:r>
              <a:rPr lang="ru-RU" dirty="0"/>
              <a:t> </a:t>
            </a:r>
            <a:r>
              <a:rPr lang="ru-RU" dirty="0" err="1"/>
              <a:t>сипатта</a:t>
            </a:r>
            <a:r>
              <a:rPr lang="ru-RU" dirty="0"/>
              <a:t> </a:t>
            </a:r>
            <a:r>
              <a:rPr lang="ru-RU" dirty="0" err="1"/>
              <a:t>болады</a:t>
            </a:r>
            <a:r>
              <a:rPr lang="ru-RU" dirty="0"/>
              <a:t>. </a:t>
            </a:r>
            <a:r>
              <a:rPr lang="ru-RU" dirty="0" err="1"/>
              <a:t>Тақырыпты</a:t>
            </a:r>
            <a:r>
              <a:rPr lang="ru-RU" dirty="0"/>
              <a:t> </a:t>
            </a:r>
            <a:r>
              <a:rPr lang="ru-RU" dirty="0" err="1"/>
              <a:t>объективті</a:t>
            </a:r>
            <a:r>
              <a:rPr lang="ru-RU" dirty="0"/>
              <a:t> </a:t>
            </a:r>
            <a:r>
              <a:rPr lang="ru-RU" dirty="0" err="1"/>
              <a:t>тұрғыда</a:t>
            </a:r>
            <a:r>
              <a:rPr lang="ru-RU" dirty="0"/>
              <a:t> </a:t>
            </a:r>
            <a:r>
              <a:rPr lang="ru-RU" dirty="0" err="1"/>
              <a:t>толық</a:t>
            </a:r>
            <a:r>
              <a:rPr lang="ru-RU" dirty="0"/>
              <a:t> </a:t>
            </a:r>
            <a:r>
              <a:rPr lang="ru-RU" dirty="0" err="1"/>
              <a:t>баяндаумен</a:t>
            </a:r>
            <a:r>
              <a:rPr lang="ru-RU" dirty="0"/>
              <a:t> </a:t>
            </a:r>
            <a:r>
              <a:rPr lang="ru-RU" dirty="0" err="1"/>
              <a:t>қатар</a:t>
            </a:r>
            <a:r>
              <a:rPr lang="ru-RU" dirty="0"/>
              <a:t> ғылыми </a:t>
            </a:r>
            <a:r>
              <a:rPr lang="ru-RU" dirty="0" err="1"/>
              <a:t>қорытындыларға</a:t>
            </a:r>
            <a:r>
              <a:rPr lang="ru-RU" dirty="0"/>
              <a:t> </a:t>
            </a:r>
            <a:r>
              <a:rPr lang="ru-RU" dirty="0" err="1"/>
              <a:t>талдау</a:t>
            </a:r>
            <a:r>
              <a:rPr lang="ru-RU" dirty="0"/>
              <a:t> </a:t>
            </a:r>
            <a:r>
              <a:rPr lang="ru-RU" dirty="0" err="1"/>
              <a:t>жасалып</a:t>
            </a:r>
            <a:r>
              <a:rPr lang="ru-RU" dirty="0"/>
              <a:t>, сын </a:t>
            </a:r>
            <a:r>
              <a:rPr lang="ru-RU" dirty="0" err="1"/>
              <a:t>айтылады</a:t>
            </a:r>
            <a:r>
              <a:rPr lang="ru-RU" dirty="0"/>
              <a:t>. Реферат ғылыми мекемелер мен </a:t>
            </a:r>
            <a:r>
              <a:rPr lang="ru-RU" dirty="0" err="1"/>
              <a:t>жоғары</a:t>
            </a:r>
            <a:r>
              <a:rPr lang="ru-RU" dirty="0"/>
              <a:t> </a:t>
            </a:r>
            <a:r>
              <a:rPr lang="ru-RU" dirty="0" err="1"/>
              <a:t>оқу</a:t>
            </a:r>
            <a:r>
              <a:rPr lang="ru-RU" dirty="0"/>
              <a:t> </a:t>
            </a:r>
            <a:r>
              <a:rPr lang="ru-RU" dirty="0" err="1"/>
              <a:t>орындарында</a:t>
            </a:r>
            <a:r>
              <a:rPr lang="ru-RU" dirty="0"/>
              <a:t> </a:t>
            </a:r>
            <a:r>
              <a:rPr lang="ru-RU" dirty="0" err="1"/>
              <a:t>ізденушілерді</a:t>
            </a:r>
            <a:r>
              <a:rPr lang="ru-RU" dirty="0"/>
              <a:t> ғылыми </a:t>
            </a:r>
            <a:r>
              <a:rPr lang="ru-RU" dirty="0" err="1"/>
              <a:t>ізденіс</a:t>
            </a:r>
            <a:r>
              <a:rPr lang="ru-RU" dirty="0"/>
              <a:t> пен </a:t>
            </a:r>
            <a:r>
              <a:rPr lang="ru-RU" dirty="0" err="1"/>
              <a:t>талдауға</a:t>
            </a:r>
            <a:r>
              <a:rPr lang="ru-RU" dirty="0"/>
              <a:t> баулу </a:t>
            </a:r>
            <a:r>
              <a:rPr lang="ru-RU" dirty="0" err="1"/>
              <a:t>мақсатында</a:t>
            </a:r>
            <a:r>
              <a:rPr lang="ru-RU" dirty="0"/>
              <a:t> </a:t>
            </a:r>
            <a:r>
              <a:rPr lang="ru-RU" dirty="0" err="1"/>
              <a:t>қолданылады</a:t>
            </a:r>
            <a:r>
              <a:rPr lang="ru-RU" dirty="0"/>
              <a:t>. </a:t>
            </a:r>
            <a:r>
              <a:rPr lang="ru-RU" dirty="0" err="1"/>
              <a:t>Арнаулы</a:t>
            </a:r>
            <a:r>
              <a:rPr lang="ru-RU" dirty="0"/>
              <a:t> орта </a:t>
            </a:r>
            <a:r>
              <a:rPr lang="ru-RU" dirty="0" err="1"/>
              <a:t>оқу</a:t>
            </a:r>
            <a:r>
              <a:rPr lang="ru-RU" dirty="0"/>
              <a:t> орындары, </a:t>
            </a:r>
            <a:r>
              <a:rPr lang="ru-RU" dirty="0" err="1"/>
              <a:t>жалпы</a:t>
            </a:r>
            <a:r>
              <a:rPr lang="ru-RU" dirty="0"/>
              <a:t> білім </a:t>
            </a:r>
            <a:r>
              <a:rPr lang="ru-RU" dirty="0" err="1"/>
              <a:t>беретін</a:t>
            </a:r>
            <a:r>
              <a:rPr lang="ru-RU" dirty="0"/>
              <a:t> </a:t>
            </a:r>
            <a:r>
              <a:rPr lang="ru-RU" dirty="0" err="1"/>
              <a:t>мектептер</a:t>
            </a:r>
            <a:r>
              <a:rPr lang="ru-RU" dirty="0"/>
              <a:t> </a:t>
            </a:r>
            <a:r>
              <a:rPr lang="ru-RU" dirty="0" err="1"/>
              <a:t>оқушыларының</a:t>
            </a:r>
            <a:r>
              <a:rPr lang="ru-RU" dirty="0"/>
              <a:t> </a:t>
            </a:r>
            <a:r>
              <a:rPr lang="ru-RU" dirty="0" err="1"/>
              <a:t>үйірме</a:t>
            </a:r>
            <a:r>
              <a:rPr lang="ru-RU" dirty="0"/>
              <a:t>, </a:t>
            </a:r>
            <a:r>
              <a:rPr lang="ru-RU" dirty="0" err="1"/>
              <a:t>клубтарында</a:t>
            </a:r>
            <a:r>
              <a:rPr lang="ru-RU" dirty="0"/>
              <a:t> </a:t>
            </a:r>
            <a:r>
              <a:rPr lang="ru-RU" dirty="0" err="1"/>
              <a:t>жасалатын</a:t>
            </a:r>
            <a:r>
              <a:rPr lang="ru-RU" dirty="0"/>
              <a:t> </a:t>
            </a:r>
            <a:r>
              <a:rPr lang="ru-RU" dirty="0" err="1"/>
              <a:t>баяндамалар</a:t>
            </a:r>
            <a:r>
              <a:rPr lang="ru-RU" dirty="0"/>
              <a:t> да, ғылым кандидаты </a:t>
            </a:r>
            <a:r>
              <a:rPr lang="ru-RU" dirty="0" err="1"/>
              <a:t>немесе</a:t>
            </a:r>
            <a:r>
              <a:rPr lang="ru-RU" dirty="0"/>
              <a:t> докторанты </a:t>
            </a:r>
            <a:r>
              <a:rPr lang="ru-RU" dirty="0" err="1"/>
              <a:t>дәрежесін</a:t>
            </a:r>
            <a:r>
              <a:rPr lang="ru-RU" dirty="0"/>
              <a:t> </a:t>
            </a:r>
            <a:r>
              <a:rPr lang="ru-RU" dirty="0" err="1"/>
              <a:t>алу</a:t>
            </a:r>
            <a:r>
              <a:rPr lang="ru-RU" dirty="0"/>
              <a:t> </a:t>
            </a:r>
            <a:r>
              <a:rPr lang="ru-RU" dirty="0" err="1"/>
              <a:t>үшін</a:t>
            </a:r>
            <a:r>
              <a:rPr lang="ru-RU" dirty="0"/>
              <a:t> диссертация </a:t>
            </a:r>
            <a:r>
              <a:rPr lang="ru-RU" dirty="0" err="1"/>
              <a:t>қорғаушының</a:t>
            </a:r>
            <a:r>
              <a:rPr lang="ru-RU" dirty="0"/>
              <a:t> авторефераты да </a:t>
            </a:r>
            <a:r>
              <a:rPr lang="ru-RU" dirty="0" err="1"/>
              <a:t>Рефератқа</a:t>
            </a:r>
            <a:r>
              <a:rPr lang="ru-RU" dirty="0"/>
              <a:t> </a:t>
            </a:r>
            <a:r>
              <a:rPr lang="ru-RU" dirty="0" err="1"/>
              <a:t>жатады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257" y="1"/>
            <a:ext cx="2085076" cy="18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687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err="1" smtClean="0"/>
              <a:t>Сипаттау</a:t>
            </a:r>
            <a:r>
              <a:rPr lang="ru-RU" dirty="0" smtClean="0"/>
              <a:t> </a:t>
            </a:r>
            <a:r>
              <a:rPr lang="ru-RU" dirty="0" err="1" smtClean="0"/>
              <a:t>деген</a:t>
            </a:r>
            <a:r>
              <a:rPr lang="en-US" dirty="0" err="1" smtClean="0"/>
              <a:t>i</a:t>
            </a:r>
            <a:r>
              <a:rPr lang="ru-RU" dirty="0" smtClean="0"/>
              <a:t>м</a:t>
            </a:r>
            <a:r>
              <a:rPr lang="en-US" dirty="0" err="1" smtClean="0"/>
              <a:t>i</a:t>
            </a:r>
            <a:r>
              <a:rPr lang="ru-RU" dirty="0" smtClean="0"/>
              <a:t>з не?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26" y="0"/>
            <a:ext cx="6764547" cy="1691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9026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122</Words>
  <Application>Microsoft Office PowerPoint</Application>
  <PresentationFormat>Произвольный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Сипаттау мен пайымдау</vt:lpstr>
      <vt:lpstr>Сипаттау</vt:lpstr>
      <vt:lpstr>Презентация PowerPoint</vt:lpstr>
      <vt:lpstr>Презентация PowerPoint</vt:lpstr>
      <vt:lpstr>Пайымдау </vt:lpstr>
      <vt:lpstr>Презентация PowerPoint</vt:lpstr>
      <vt:lpstr>Презентация PowerPoint</vt:lpstr>
      <vt:lpstr>Реферат</vt:lpstr>
      <vt:lpstr>Сипаттау дегенiмiз не? </vt:lpstr>
      <vt:lpstr>Пайымдау дегенiмiз не?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Ghost</dc:creator>
  <cp:lastModifiedBy>admin</cp:lastModifiedBy>
  <cp:revision>6</cp:revision>
  <dcterms:created xsi:type="dcterms:W3CDTF">2017-12-07T18:04:42Z</dcterms:created>
  <dcterms:modified xsi:type="dcterms:W3CDTF">2018-12-09T22:19:39Z</dcterms:modified>
</cp:coreProperties>
</file>