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57" r:id="rId6"/>
    <p:sldId id="258" r:id="rId7"/>
    <p:sldId id="259" r:id="rId8"/>
    <p:sldId id="264" r:id="rId9"/>
    <p:sldId id="265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21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444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41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77723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326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29896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094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892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733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136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766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274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92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99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833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728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87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045D2-6E0B-4B9E-8E32-D22F46CECFA6}" type="datetimeFigureOut">
              <a:rPr lang="ru-RU" smtClean="0"/>
              <a:t>ср 13.12.17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B6D537A1-9550-4DE1-A0B3-078E25C61B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083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kk.wikipedia.org/wiki/%D0%94%D0%B8%D1%81%D0%BF%D1%83%D1%82" TargetMode="External"/><Relationship Id="rId2" Type="http://schemas.openxmlformats.org/officeDocument/2006/relationships/hyperlink" Target="https://kk.wikipedia.org/wiki/%D0%94%D0%B8%D1%81%D0%BA%D1%83%D1%81%D1%81%D0%B8%D1%8F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Пікіралмасу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9937" y="1720071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6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Дискуссия</a:t>
            </a:r>
            <a:r>
              <a:rPr lang="ru-RU" dirty="0"/>
              <a:t> </a:t>
            </a:r>
            <a:r>
              <a:rPr lang="ru-RU" i="1" dirty="0"/>
              <a:t>(</a:t>
            </a:r>
            <a:r>
              <a:rPr lang="ru-RU" dirty="0"/>
              <a:t>лат.</a:t>
            </a:r>
            <a:r>
              <a:rPr lang="ru-RU" i="1" dirty="0"/>
              <a:t> </a:t>
            </a:r>
            <a:r>
              <a:rPr lang="en-US" dirty="0" err="1"/>
              <a:t>discussio</a:t>
            </a:r>
            <a:r>
              <a:rPr lang="en-US" i="1" dirty="0"/>
              <a:t>)</a:t>
            </a:r>
            <a:r>
              <a:rPr lang="en-US" dirty="0"/>
              <a:t> - </a:t>
            </a:r>
            <a:r>
              <a:rPr lang="ru-RU" dirty="0" err="1"/>
              <a:t>пікірталас</a:t>
            </a:r>
            <a:r>
              <a:rPr lang="ru-RU" dirty="0"/>
              <a:t>, </a:t>
            </a:r>
            <a:r>
              <a:rPr lang="ru-RU" dirty="0" err="1"/>
              <a:t>белгілі</a:t>
            </a:r>
            <a:r>
              <a:rPr lang="ru-RU" dirty="0"/>
              <a:t> </a:t>
            </a:r>
            <a:r>
              <a:rPr lang="ru-RU" dirty="0" err="1"/>
              <a:t>бір</a:t>
            </a:r>
            <a:r>
              <a:rPr lang="ru-RU" dirty="0"/>
              <a:t> </a:t>
            </a:r>
            <a:r>
              <a:rPr lang="ru-RU" dirty="0" err="1"/>
              <a:t>мәселе</a:t>
            </a:r>
            <a:r>
              <a:rPr lang="ru-RU" dirty="0"/>
              <a:t> </a:t>
            </a:r>
            <a:r>
              <a:rPr lang="ru-RU" dirty="0" err="1"/>
              <a:t>бойынша</a:t>
            </a:r>
            <a:r>
              <a:rPr lang="ru-RU" dirty="0"/>
              <a:t> </a:t>
            </a:r>
            <a:r>
              <a:rPr lang="ru-RU" dirty="0" err="1"/>
              <a:t>пікір</a:t>
            </a:r>
            <a:r>
              <a:rPr lang="ru-RU" dirty="0"/>
              <a:t> </a:t>
            </a:r>
            <a:r>
              <a:rPr lang="ru-RU" dirty="0" err="1"/>
              <a:t>сайысы</a:t>
            </a:r>
            <a:r>
              <a:rPr lang="ru-RU" dirty="0"/>
              <a:t>, </a:t>
            </a:r>
            <a:r>
              <a:rPr lang="ru-RU" dirty="0" err="1"/>
              <a:t>қандай</a:t>
            </a:r>
            <a:r>
              <a:rPr lang="ru-RU" dirty="0"/>
              <a:t> да </a:t>
            </a:r>
            <a:r>
              <a:rPr lang="ru-RU" dirty="0" err="1"/>
              <a:t>болсын</a:t>
            </a:r>
            <a:r>
              <a:rPr lang="ru-RU" dirty="0"/>
              <a:t> </a:t>
            </a:r>
            <a:r>
              <a:rPr lang="ru-RU" dirty="0" err="1"/>
              <a:t>мәселені</a:t>
            </a:r>
            <a:r>
              <a:rPr lang="ru-RU" dirty="0"/>
              <a:t> </a:t>
            </a:r>
            <a:r>
              <a:rPr lang="ru-RU" dirty="0" err="1"/>
              <a:t>немесе</a:t>
            </a:r>
            <a:r>
              <a:rPr lang="ru-RU" dirty="0"/>
              <a:t> </a:t>
            </a:r>
            <a:r>
              <a:rPr lang="ru-RU" dirty="0" err="1"/>
              <a:t>өзара</a:t>
            </a:r>
            <a:r>
              <a:rPr lang="ru-RU" dirty="0"/>
              <a:t> </a:t>
            </a:r>
            <a:r>
              <a:rPr lang="ru-RU" dirty="0" err="1"/>
              <a:t>байланысты</a:t>
            </a:r>
            <a:r>
              <a:rPr lang="ru-RU" dirty="0"/>
              <a:t> </a:t>
            </a:r>
            <a:r>
              <a:rPr lang="ru-RU" dirty="0" err="1"/>
              <a:t>мәселелер</a:t>
            </a:r>
            <a:r>
              <a:rPr lang="ru-RU" dirty="0"/>
              <a:t> </a:t>
            </a:r>
            <a:r>
              <a:rPr lang="ru-RU" dirty="0" err="1"/>
              <a:t>тобын</a:t>
            </a:r>
            <a:r>
              <a:rPr lang="ru-RU" dirty="0"/>
              <a:t> біліктітұлғалармен </a:t>
            </a:r>
            <a:r>
              <a:rPr lang="ru-RU" dirty="0" err="1"/>
              <a:t>бір</a:t>
            </a:r>
            <a:r>
              <a:rPr lang="ru-RU" dirty="0"/>
              <a:t> </a:t>
            </a:r>
            <a:r>
              <a:rPr lang="ru-RU" dirty="0" err="1"/>
              <a:t>мәмілеге</a:t>
            </a:r>
            <a:r>
              <a:rPr lang="ru-RU" dirty="0"/>
              <a:t> </a:t>
            </a:r>
            <a:r>
              <a:rPr lang="ru-RU" dirty="0" err="1"/>
              <a:t>келу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dirty="0" err="1"/>
              <a:t>талқылау</a:t>
            </a:r>
            <a:r>
              <a:rPr lang="ru-RU" dirty="0"/>
              <a:t>.</a:t>
            </a:r>
            <a:endParaRPr lang="en-US" dirty="0" smtClean="0"/>
          </a:p>
          <a:p>
            <a:r>
              <a:rPr lang="ru-RU" dirty="0" err="1" smtClean="0"/>
              <a:t>Пікіралмасу-көпшіліктің</a:t>
            </a:r>
            <a:r>
              <a:rPr lang="ru-RU" dirty="0" smtClean="0"/>
              <a:t> </a:t>
            </a:r>
            <a:r>
              <a:rPr lang="ru-RU" dirty="0" err="1" smtClean="0"/>
              <a:t>шындықты,негізгі</a:t>
            </a:r>
            <a:r>
              <a:rPr lang="ru-RU" dirty="0" smtClean="0"/>
              <a:t> </a:t>
            </a:r>
            <a:r>
              <a:rPr lang="ru-RU" dirty="0" err="1" smtClean="0"/>
              <a:t>ойды</a:t>
            </a:r>
            <a:r>
              <a:rPr lang="ru-RU" dirty="0" smtClean="0"/>
              <a:t> </a:t>
            </a:r>
            <a:r>
              <a:rPr lang="ru-RU" dirty="0" err="1" smtClean="0"/>
              <a:t>анықтаудығы</a:t>
            </a:r>
            <a:r>
              <a:rPr lang="ru-RU" dirty="0" smtClean="0"/>
              <a:t> </a:t>
            </a:r>
            <a:r>
              <a:rPr lang="ru-RU" dirty="0" err="1" smtClean="0"/>
              <a:t>айтысы</a:t>
            </a:r>
            <a:r>
              <a:rPr lang="ru-RU" dirty="0" smtClean="0"/>
              <a:t>. </a:t>
            </a:r>
            <a:endParaRPr lang="en-US" dirty="0" smtClean="0"/>
          </a:p>
          <a:p>
            <a:r>
              <a:rPr lang="ru-RU" dirty="0" err="1" smtClean="0"/>
              <a:t>Пікіралмасу-көпшілік-ғылыми</a:t>
            </a:r>
            <a:r>
              <a:rPr lang="ru-RU" dirty="0" smtClean="0"/>
              <a:t> </a:t>
            </a:r>
            <a:r>
              <a:rPr lang="ru-RU" dirty="0" err="1" smtClean="0"/>
              <a:t>немесе</a:t>
            </a:r>
            <a:r>
              <a:rPr lang="ru-RU" dirty="0" smtClean="0"/>
              <a:t> </a:t>
            </a:r>
            <a:r>
              <a:rPr lang="ru-RU" dirty="0" err="1" smtClean="0"/>
              <a:t>саяси</a:t>
            </a:r>
            <a:r>
              <a:rPr lang="ru-RU" dirty="0" smtClean="0"/>
              <a:t> </a:t>
            </a:r>
            <a:r>
              <a:rPr lang="ru-RU" dirty="0" err="1" smtClean="0"/>
              <a:t>айтыс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8417" y="3935773"/>
            <a:ext cx="10783018" cy="290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453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err="1"/>
              <a:t>Пікір</a:t>
            </a:r>
            <a:r>
              <a:rPr lang="ru-RU" dirty="0"/>
              <a:t> </a:t>
            </a:r>
            <a:r>
              <a:rPr lang="ru-RU" dirty="0" err="1"/>
              <a:t>алмасу-латын</a:t>
            </a:r>
            <a:r>
              <a:rPr lang="ru-RU" dirty="0"/>
              <a:t> </a:t>
            </a:r>
            <a:r>
              <a:rPr lang="ru-RU" dirty="0" err="1"/>
              <a:t>сөзі</a:t>
            </a:r>
            <a:r>
              <a:rPr lang="ru-RU" dirty="0"/>
              <a:t> (</a:t>
            </a:r>
            <a:r>
              <a:rPr lang="en-US" dirty="0" err="1"/>
              <a:t>discussio</a:t>
            </a:r>
            <a:r>
              <a:rPr lang="en-US" dirty="0"/>
              <a:t>),</a:t>
            </a:r>
            <a:r>
              <a:rPr lang="ru-RU" dirty="0" err="1"/>
              <a:t>беретін</a:t>
            </a:r>
            <a:r>
              <a:rPr lang="ru-RU" dirty="0"/>
              <a:t> </a:t>
            </a:r>
            <a:r>
              <a:rPr lang="ru-RU" dirty="0" err="1"/>
              <a:t>мағынасы</a:t>
            </a:r>
            <a:r>
              <a:rPr lang="ru-RU" dirty="0"/>
              <a:t> "</a:t>
            </a:r>
            <a:r>
              <a:rPr lang="ru-RU" dirty="0" err="1"/>
              <a:t>зерттеу</a:t>
            </a:r>
            <a:r>
              <a:rPr lang="ru-RU" dirty="0"/>
              <a:t>", "</a:t>
            </a:r>
            <a:r>
              <a:rPr lang="ru-RU" dirty="0" err="1"/>
              <a:t>талқылау</a:t>
            </a:r>
            <a:r>
              <a:rPr lang="ru-RU" dirty="0"/>
              <a:t>","</a:t>
            </a:r>
            <a:r>
              <a:rPr lang="ru-RU" dirty="0" err="1"/>
              <a:t>талдау</a:t>
            </a:r>
            <a:r>
              <a:rPr lang="ru-RU" dirty="0"/>
              <a:t>".</a:t>
            </a:r>
            <a:r>
              <a:rPr lang="ru-RU" dirty="0" err="1"/>
              <a:t>Пікір</a:t>
            </a:r>
            <a:r>
              <a:rPr lang="ru-RU" dirty="0"/>
              <a:t> </a:t>
            </a:r>
            <a:r>
              <a:rPr lang="ru-RU" dirty="0" err="1"/>
              <a:t>алмасу</a:t>
            </a:r>
            <a:r>
              <a:rPr lang="ru-RU" dirty="0"/>
              <a:t> </a:t>
            </a:r>
            <a:r>
              <a:rPr lang="ru-RU" dirty="0" err="1"/>
              <a:t>көпшілік</a:t>
            </a:r>
            <a:r>
              <a:rPr lang="ru-RU" dirty="0"/>
              <a:t> </a:t>
            </a:r>
            <a:r>
              <a:rPr lang="ru-RU" dirty="0" err="1"/>
              <a:t>арасында</a:t>
            </a:r>
            <a:r>
              <a:rPr lang="ru-RU" dirty="0"/>
              <a:t> </a:t>
            </a:r>
            <a:r>
              <a:rPr lang="ru-RU" dirty="0" err="1"/>
              <a:t>өтеді.Мақсаты-әр</a:t>
            </a:r>
            <a:r>
              <a:rPr lang="ru-RU" dirty="0"/>
              <a:t> </a:t>
            </a:r>
            <a:r>
              <a:rPr lang="ru-RU" dirty="0" err="1"/>
              <a:t>түрлі</a:t>
            </a:r>
            <a:r>
              <a:rPr lang="ru-RU" dirty="0"/>
              <a:t>  </a:t>
            </a:r>
            <a:r>
              <a:rPr lang="ru-RU" dirty="0" err="1"/>
              <a:t>қозғалыстарды</a:t>
            </a:r>
            <a:r>
              <a:rPr lang="ru-RU" dirty="0"/>
              <a:t>  </a:t>
            </a:r>
            <a:r>
              <a:rPr lang="ru-RU" dirty="0" err="1"/>
              <a:t>салыстыра</a:t>
            </a:r>
            <a:r>
              <a:rPr lang="ru-RU" dirty="0"/>
              <a:t> </a:t>
            </a:r>
            <a:r>
              <a:rPr lang="ru-RU" dirty="0" err="1"/>
              <a:t>зерттей</a:t>
            </a:r>
            <a:r>
              <a:rPr lang="ru-RU" dirty="0"/>
              <a:t> </a:t>
            </a:r>
            <a:r>
              <a:rPr lang="ru-RU" dirty="0" err="1"/>
              <a:t>отырып,шындық</a:t>
            </a:r>
            <a:r>
              <a:rPr lang="ru-RU" dirty="0"/>
              <a:t>  </a:t>
            </a:r>
            <a:r>
              <a:rPr lang="ru-RU" dirty="0" err="1"/>
              <a:t>пікірді</a:t>
            </a:r>
            <a:r>
              <a:rPr lang="ru-RU" dirty="0"/>
              <a:t> </a:t>
            </a:r>
            <a:r>
              <a:rPr lang="ru-RU" dirty="0" err="1"/>
              <a:t>көрсету</a:t>
            </a:r>
            <a:r>
              <a:rPr lang="ru-RU" dirty="0"/>
              <a:t>, </a:t>
            </a:r>
            <a:r>
              <a:rPr lang="ru-RU" dirty="0" err="1"/>
              <a:t>талас</a:t>
            </a:r>
            <a:r>
              <a:rPr lang="ru-RU" dirty="0"/>
              <a:t> </a:t>
            </a:r>
            <a:r>
              <a:rPr lang="ru-RU" dirty="0" err="1"/>
              <a:t>мәселенің</a:t>
            </a:r>
            <a:r>
              <a:rPr lang="ru-RU" dirty="0"/>
              <a:t>  </a:t>
            </a:r>
            <a:r>
              <a:rPr lang="ru-RU" dirty="0" err="1"/>
              <a:t>шешімін</a:t>
            </a:r>
            <a:r>
              <a:rPr lang="ru-RU" dirty="0"/>
              <a:t> </a:t>
            </a:r>
            <a:r>
              <a:rPr lang="ru-RU" dirty="0" err="1"/>
              <a:t>іздеп</a:t>
            </a:r>
            <a:r>
              <a:rPr lang="ru-RU" dirty="0"/>
              <a:t> </a:t>
            </a:r>
            <a:r>
              <a:rPr lang="ru-RU" dirty="0" err="1"/>
              <a:t>табу.Пікір</a:t>
            </a:r>
            <a:r>
              <a:rPr lang="ru-RU" dirty="0"/>
              <a:t> </a:t>
            </a:r>
            <a:r>
              <a:rPr lang="ru-RU" dirty="0" err="1"/>
              <a:t>алмасу-дұрысттықа</a:t>
            </a:r>
            <a:r>
              <a:rPr lang="ru-RU" dirty="0"/>
              <a:t> </a:t>
            </a:r>
            <a:r>
              <a:rPr lang="ru-RU" dirty="0" err="1"/>
              <a:t>көз</a:t>
            </a:r>
            <a:r>
              <a:rPr lang="ru-RU" dirty="0"/>
              <a:t> </a:t>
            </a:r>
            <a:r>
              <a:rPr lang="ru-RU" dirty="0" err="1"/>
              <a:t>жеткізудің</a:t>
            </a:r>
            <a:r>
              <a:rPr lang="ru-RU" dirty="0"/>
              <a:t>  </a:t>
            </a:r>
            <a:r>
              <a:rPr lang="ru-RU" dirty="0" err="1"/>
              <a:t>ең</a:t>
            </a:r>
            <a:r>
              <a:rPr lang="ru-RU" dirty="0"/>
              <a:t> </a:t>
            </a:r>
            <a:r>
              <a:rPr lang="ru-RU" dirty="0" err="1"/>
              <a:t>тиімді</a:t>
            </a:r>
            <a:r>
              <a:rPr lang="ru-RU" dirty="0"/>
              <a:t> </a:t>
            </a:r>
            <a:r>
              <a:rPr lang="ru-RU" dirty="0" err="1"/>
              <a:t>тәсілі</a:t>
            </a:r>
            <a:r>
              <a:rPr lang="ru-RU" dirty="0"/>
              <a:t>,  </a:t>
            </a:r>
            <a:r>
              <a:rPr lang="ru-RU" dirty="0" err="1"/>
              <a:t>өйткені</a:t>
            </a:r>
            <a:r>
              <a:rPr lang="ru-RU" dirty="0"/>
              <a:t> </a:t>
            </a:r>
            <a:r>
              <a:rPr lang="ru-RU" dirty="0" err="1"/>
              <a:t>қатысқандар</a:t>
            </a:r>
            <a:r>
              <a:rPr lang="ru-RU" dirty="0"/>
              <a:t> </a:t>
            </a:r>
            <a:r>
              <a:rPr lang="ru-RU" dirty="0" err="1"/>
              <a:t>көзі</a:t>
            </a:r>
            <a:r>
              <a:rPr lang="ru-RU" dirty="0"/>
              <a:t> </a:t>
            </a:r>
            <a:r>
              <a:rPr lang="ru-RU" dirty="0" err="1"/>
              <a:t>жеткендіктен</a:t>
            </a:r>
            <a:r>
              <a:rPr lang="ru-RU" dirty="0"/>
              <a:t> де </a:t>
            </a:r>
            <a:r>
              <a:rPr lang="ru-RU" dirty="0" err="1"/>
              <a:t>бір</a:t>
            </a:r>
            <a:r>
              <a:rPr lang="ru-RU" dirty="0"/>
              <a:t> </a:t>
            </a:r>
            <a:r>
              <a:rPr lang="ru-RU" dirty="0" err="1"/>
              <a:t>пікірге</a:t>
            </a:r>
            <a:r>
              <a:rPr lang="ru-RU" dirty="0"/>
              <a:t>  </a:t>
            </a:r>
            <a:r>
              <a:rPr lang="ru-RU" dirty="0" err="1"/>
              <a:t>өздері</a:t>
            </a:r>
            <a:r>
              <a:rPr lang="ru-RU" dirty="0"/>
              <a:t> </a:t>
            </a:r>
            <a:r>
              <a:rPr lang="ru-RU" dirty="0" err="1"/>
              <a:t>келеді</a:t>
            </a:r>
            <a:r>
              <a:rPr lang="ru-RU" dirty="0"/>
              <a:t>.</a:t>
            </a:r>
          </a:p>
          <a:p>
            <a:r>
              <a:rPr lang="ru-RU" dirty="0" err="1"/>
              <a:t>Ойталқы</a:t>
            </a:r>
            <a:r>
              <a:rPr lang="ru-RU" dirty="0"/>
              <a:t> </a:t>
            </a:r>
            <a:r>
              <a:rPr lang="ru-RU" dirty="0" err="1"/>
              <a:t>сөзі</a:t>
            </a:r>
            <a:r>
              <a:rPr lang="ru-RU" dirty="0"/>
              <a:t> </a:t>
            </a:r>
            <a:r>
              <a:rPr lang="ru-RU" dirty="0" err="1"/>
              <a:t>латын</a:t>
            </a:r>
            <a:r>
              <a:rPr lang="ru-RU" dirty="0"/>
              <a:t> </a:t>
            </a:r>
            <a:r>
              <a:rPr lang="ru-RU" dirty="0" err="1"/>
              <a:t>тілінен</a:t>
            </a:r>
            <a:r>
              <a:rPr lang="ru-RU" dirty="0"/>
              <a:t> </a:t>
            </a:r>
            <a:r>
              <a:rPr lang="ru-RU" dirty="0" err="1"/>
              <a:t>алынған</a:t>
            </a:r>
            <a:r>
              <a:rPr lang="ru-RU" dirty="0"/>
              <a:t> (</a:t>
            </a:r>
            <a:r>
              <a:rPr lang="en-US" dirty="0" err="1"/>
              <a:t>disputatio</a:t>
            </a:r>
            <a:r>
              <a:rPr lang="en-US" dirty="0"/>
              <a:t>), </a:t>
            </a:r>
            <a:r>
              <a:rPr lang="ru-RU" dirty="0" err="1"/>
              <a:t>мағынасы</a:t>
            </a:r>
            <a:r>
              <a:rPr lang="ru-RU" dirty="0"/>
              <a:t>-"ой </a:t>
            </a:r>
            <a:r>
              <a:rPr lang="ru-RU" dirty="0" err="1"/>
              <a:t>жүгірту</a:t>
            </a:r>
            <a:r>
              <a:rPr lang="ru-RU" dirty="0"/>
              <a:t>","</a:t>
            </a:r>
            <a:r>
              <a:rPr lang="ru-RU" dirty="0" err="1"/>
              <a:t>жарыс</a:t>
            </a:r>
            <a:r>
              <a:rPr lang="ru-RU" dirty="0"/>
              <a:t> </a:t>
            </a:r>
            <a:r>
              <a:rPr lang="ru-RU" dirty="0" err="1"/>
              <a:t>сөз</a:t>
            </a:r>
            <a:r>
              <a:rPr lang="ru-RU" dirty="0"/>
              <a:t>","</a:t>
            </a:r>
            <a:r>
              <a:rPr lang="ru-RU" dirty="0" err="1"/>
              <a:t>айтыс</a:t>
            </a:r>
            <a:r>
              <a:rPr lang="ru-RU" dirty="0"/>
              <a:t>".</a:t>
            </a:r>
            <a:r>
              <a:rPr lang="ru-RU" dirty="0" err="1"/>
              <a:t>Ойталқы</a:t>
            </a:r>
            <a:r>
              <a:rPr lang="ru-RU" dirty="0"/>
              <a:t> </a:t>
            </a:r>
            <a:r>
              <a:rPr lang="ru-RU" dirty="0" err="1"/>
              <a:t>ғылыми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қоғамдық</a:t>
            </a:r>
            <a:r>
              <a:rPr lang="ru-RU" dirty="0"/>
              <a:t> </a:t>
            </a:r>
            <a:r>
              <a:rPr lang="ru-RU" dirty="0" err="1"/>
              <a:t>мәні</a:t>
            </a:r>
            <a:r>
              <a:rPr lang="ru-RU" dirty="0"/>
              <a:t> бар </a:t>
            </a:r>
            <a:r>
              <a:rPr lang="ru-RU" dirty="0" err="1"/>
              <a:t>тақырыптардың</a:t>
            </a:r>
            <a:r>
              <a:rPr lang="ru-RU" dirty="0"/>
              <a:t> </a:t>
            </a:r>
            <a:r>
              <a:rPr lang="ru-RU" dirty="0" err="1"/>
              <a:t>төңірегінде</a:t>
            </a:r>
            <a:r>
              <a:rPr lang="ru-RU" dirty="0"/>
              <a:t> </a:t>
            </a:r>
            <a:r>
              <a:rPr lang="ru-RU" dirty="0" err="1"/>
              <a:t>көпшілік</a:t>
            </a:r>
            <a:r>
              <a:rPr lang="ru-RU" dirty="0"/>
              <a:t> </a:t>
            </a:r>
            <a:r>
              <a:rPr lang="ru-RU" dirty="0" err="1"/>
              <a:t>арасында</a:t>
            </a:r>
            <a:r>
              <a:rPr lang="ru-RU" dirty="0"/>
              <a:t> </a:t>
            </a:r>
            <a:r>
              <a:rPr lang="ru-RU" dirty="0" err="1"/>
              <a:t>өтетін</a:t>
            </a:r>
            <a:r>
              <a:rPr lang="ru-RU" dirty="0"/>
              <a:t> </a:t>
            </a:r>
            <a:r>
              <a:rPr lang="ru-RU" dirty="0" err="1"/>
              <a:t>сөз</a:t>
            </a:r>
            <a:r>
              <a:rPr lang="ru-RU" dirty="0"/>
              <a:t> </a:t>
            </a:r>
            <a:r>
              <a:rPr lang="ru-RU" dirty="0" err="1"/>
              <a:t>жарысы.Сөз</a:t>
            </a:r>
            <a:r>
              <a:rPr lang="ru-RU" dirty="0"/>
              <a:t> </a:t>
            </a:r>
            <a:r>
              <a:rPr lang="ru-RU" dirty="0" err="1"/>
              <a:t>жарысына</a:t>
            </a:r>
            <a:r>
              <a:rPr lang="ru-RU" dirty="0"/>
              <a:t> </a:t>
            </a:r>
            <a:r>
              <a:rPr lang="ru-RU" dirty="0" err="1"/>
              <a:t>қатысқандар</a:t>
            </a:r>
            <a:r>
              <a:rPr lang="ru-RU" dirty="0"/>
              <a:t> </a:t>
            </a:r>
            <a:r>
              <a:rPr lang="ru-RU" dirty="0" err="1"/>
              <a:t>белгілі</a:t>
            </a:r>
            <a:r>
              <a:rPr lang="ru-RU" dirty="0"/>
              <a:t> </a:t>
            </a:r>
            <a:r>
              <a:rPr lang="ru-RU" dirty="0" err="1"/>
              <a:t>бір</a:t>
            </a:r>
            <a:r>
              <a:rPr lang="ru-RU" dirty="0"/>
              <a:t> </a:t>
            </a:r>
            <a:r>
              <a:rPr lang="ru-RU" dirty="0" err="1"/>
              <a:t>пікірге</a:t>
            </a:r>
            <a:r>
              <a:rPr lang="ru-RU" dirty="0"/>
              <a:t> </a:t>
            </a:r>
            <a:r>
              <a:rPr lang="ru-RU" dirty="0" err="1"/>
              <a:t>тоқталады</a:t>
            </a:r>
            <a:r>
              <a:rPr lang="ru-RU" dirty="0"/>
              <a:t>.</a:t>
            </a:r>
          </a:p>
          <a:p>
            <a:r>
              <a:rPr lang="ru-RU" dirty="0" err="1"/>
              <a:t>Пікірсайыс</a:t>
            </a:r>
            <a:r>
              <a:rPr lang="ru-RU" dirty="0"/>
              <a:t> – </a:t>
            </a:r>
            <a:r>
              <a:rPr lang="ru-RU" dirty="0" err="1"/>
              <a:t>көне</a:t>
            </a:r>
            <a:r>
              <a:rPr lang="ru-RU" dirty="0"/>
              <a:t> </a:t>
            </a:r>
            <a:r>
              <a:rPr lang="ru-RU" dirty="0" err="1"/>
              <a:t>гректің</a:t>
            </a:r>
            <a:r>
              <a:rPr lang="ru-RU" dirty="0"/>
              <a:t> </a:t>
            </a:r>
            <a:r>
              <a:rPr lang="ru-RU" dirty="0" err="1"/>
              <a:t>сөзі</a:t>
            </a:r>
            <a:r>
              <a:rPr lang="ru-RU" dirty="0"/>
              <a:t>. (</a:t>
            </a:r>
            <a:r>
              <a:rPr lang="en-US" dirty="0" err="1"/>
              <a:t>polemikos</a:t>
            </a:r>
            <a:r>
              <a:rPr lang="en-US" dirty="0"/>
              <a:t>) </a:t>
            </a:r>
            <a:r>
              <a:rPr lang="ru-RU" dirty="0" err="1"/>
              <a:t>мағынасы</a:t>
            </a:r>
            <a:r>
              <a:rPr lang="ru-RU" dirty="0"/>
              <a:t>- "</a:t>
            </a:r>
            <a:r>
              <a:rPr lang="ru-RU" dirty="0" err="1"/>
              <a:t>жаулық</a:t>
            </a:r>
            <a:r>
              <a:rPr lang="ru-RU" dirty="0"/>
              <a:t>", "</a:t>
            </a:r>
            <a:r>
              <a:rPr lang="ru-RU" dirty="0" err="1"/>
              <a:t>дұшпандық</a:t>
            </a:r>
            <a:r>
              <a:rPr lang="ru-RU" dirty="0"/>
              <a:t>".</a:t>
            </a:r>
            <a:r>
              <a:rPr lang="ru-RU" dirty="0" err="1"/>
              <a:t>Әрине</a:t>
            </a:r>
            <a:r>
              <a:rPr lang="ru-RU" dirty="0"/>
              <a:t> </a:t>
            </a:r>
            <a:r>
              <a:rPr lang="ru-RU" dirty="0" err="1"/>
              <a:t>бүгінгі</a:t>
            </a:r>
            <a:r>
              <a:rPr lang="ru-RU" dirty="0"/>
              <a:t> </a:t>
            </a:r>
            <a:r>
              <a:rPr lang="ru-RU" dirty="0" err="1"/>
              <a:t>мағынасы</a:t>
            </a:r>
            <a:r>
              <a:rPr lang="ru-RU" dirty="0"/>
              <a:t> </a:t>
            </a:r>
            <a:r>
              <a:rPr lang="ru-RU" dirty="0" err="1"/>
              <a:t>басқаша:бірдеңені</a:t>
            </a:r>
            <a:r>
              <a:rPr lang="ru-RU" dirty="0"/>
              <a:t> </a:t>
            </a:r>
            <a:r>
              <a:rPr lang="ru-RU" dirty="0" err="1"/>
              <a:t>талқылау</a:t>
            </a:r>
            <a:r>
              <a:rPr lang="ru-RU" dirty="0"/>
              <a:t> </a:t>
            </a:r>
            <a:r>
              <a:rPr lang="ru-RU" dirty="0" err="1"/>
              <a:t>мақсатында</a:t>
            </a:r>
            <a:r>
              <a:rPr lang="ru-RU" dirty="0"/>
              <a:t> </a:t>
            </a:r>
            <a:r>
              <a:rPr lang="ru-RU" dirty="0" err="1"/>
              <a:t>жиналыстарда,баспасөз</a:t>
            </a:r>
            <a:r>
              <a:rPr lang="ru-RU" dirty="0"/>
              <a:t> </a:t>
            </a:r>
            <a:r>
              <a:rPr lang="ru-RU" dirty="0" err="1"/>
              <a:t>беттерінде</a:t>
            </a:r>
            <a:r>
              <a:rPr lang="ru-RU" dirty="0"/>
              <a:t>  </a:t>
            </a:r>
            <a:r>
              <a:rPr lang="ru-RU" dirty="0" err="1"/>
              <a:t>орын</a:t>
            </a:r>
            <a:r>
              <a:rPr lang="ru-RU" dirty="0"/>
              <a:t> </a:t>
            </a:r>
            <a:r>
              <a:rPr lang="ru-RU" dirty="0" err="1"/>
              <a:t>алатын</a:t>
            </a:r>
            <a:r>
              <a:rPr lang="ru-RU" dirty="0"/>
              <a:t> </a:t>
            </a:r>
            <a:r>
              <a:rPr lang="ru-RU" dirty="0" err="1"/>
              <a:t>сайыс.Мұнда</a:t>
            </a:r>
            <a:r>
              <a:rPr lang="ru-RU" dirty="0"/>
              <a:t> </a:t>
            </a:r>
            <a:r>
              <a:rPr lang="ru-RU" dirty="0" err="1"/>
              <a:t>қарсы</a:t>
            </a:r>
            <a:r>
              <a:rPr lang="ru-RU" dirty="0"/>
              <a:t> </a:t>
            </a:r>
            <a:r>
              <a:rPr lang="ru-RU" dirty="0" err="1"/>
              <a:t>жақты</a:t>
            </a:r>
            <a:r>
              <a:rPr lang="ru-RU" dirty="0"/>
              <a:t> </a:t>
            </a:r>
            <a:r>
              <a:rPr lang="ru-RU" dirty="0" err="1"/>
              <a:t>жеңіп</a:t>
            </a:r>
            <a:r>
              <a:rPr lang="ru-RU" dirty="0"/>
              <a:t> </a:t>
            </a:r>
            <a:r>
              <a:rPr lang="ru-RU" dirty="0" err="1"/>
              <a:t>шығу,өз</a:t>
            </a:r>
            <a:r>
              <a:rPr lang="ru-RU" dirty="0"/>
              <a:t> </a:t>
            </a:r>
            <a:r>
              <a:rPr lang="ru-RU" dirty="0" err="1"/>
              <a:t>пікірінде</a:t>
            </a:r>
            <a:r>
              <a:rPr lang="ru-RU" dirty="0"/>
              <a:t> </a:t>
            </a:r>
            <a:r>
              <a:rPr lang="ru-RU" dirty="0" err="1"/>
              <a:t>қалып</a:t>
            </a:r>
            <a:r>
              <a:rPr lang="ru-RU" dirty="0"/>
              <a:t>, </a:t>
            </a:r>
            <a:r>
              <a:rPr lang="ru-RU" dirty="0" err="1"/>
              <a:t>соны</a:t>
            </a:r>
            <a:r>
              <a:rPr lang="ru-RU" dirty="0"/>
              <a:t> </a:t>
            </a:r>
            <a:r>
              <a:rPr lang="ru-RU" dirty="0" err="1"/>
              <a:t>бекіту.Сайысшылар</a:t>
            </a:r>
            <a:r>
              <a:rPr lang="ru-RU" dirty="0"/>
              <a:t> </a:t>
            </a:r>
            <a:r>
              <a:rPr lang="ru-RU" dirty="0" err="1"/>
              <a:t>әлеуметтік</a:t>
            </a:r>
            <a:r>
              <a:rPr lang="ru-RU" dirty="0"/>
              <a:t> </a:t>
            </a:r>
            <a:r>
              <a:rPr lang="ru-RU" dirty="0" err="1"/>
              <a:t>мәселелерді</a:t>
            </a:r>
            <a:r>
              <a:rPr lang="ru-RU" dirty="0"/>
              <a:t> </a:t>
            </a:r>
            <a:r>
              <a:rPr lang="ru-RU" dirty="0" err="1"/>
              <a:t>шешеді,қоғамның</a:t>
            </a:r>
            <a:r>
              <a:rPr lang="ru-RU" dirty="0"/>
              <a:t> </a:t>
            </a:r>
            <a:r>
              <a:rPr lang="ru-RU" dirty="0" err="1"/>
              <a:t>дамуына</a:t>
            </a:r>
            <a:r>
              <a:rPr lang="ru-RU" dirty="0"/>
              <a:t> </a:t>
            </a:r>
            <a:r>
              <a:rPr lang="ru-RU" dirty="0" err="1"/>
              <a:t>жол</a:t>
            </a:r>
            <a:r>
              <a:rPr lang="ru-RU" dirty="0"/>
              <a:t> </a:t>
            </a:r>
            <a:r>
              <a:rPr lang="ru-RU" dirty="0" err="1"/>
              <a:t>бермей</a:t>
            </a:r>
            <a:r>
              <a:rPr lang="ru-RU" dirty="0"/>
              <a:t>  </a:t>
            </a:r>
            <a:r>
              <a:rPr lang="ru-RU" dirty="0" err="1"/>
              <a:t>отырған</a:t>
            </a:r>
            <a:r>
              <a:rPr lang="ru-RU" dirty="0"/>
              <a:t> </a:t>
            </a:r>
            <a:r>
              <a:rPr lang="ru-RU" dirty="0" err="1"/>
              <a:t>кедергілермен</a:t>
            </a:r>
            <a:r>
              <a:rPr lang="ru-RU" dirty="0"/>
              <a:t> </a:t>
            </a:r>
            <a:r>
              <a:rPr lang="ru-RU" dirty="0" err="1"/>
              <a:t>күреседі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212" y="95250"/>
            <a:ext cx="21431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096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Ойбөліс</a:t>
            </a:r>
            <a:r>
              <a:rPr lang="ru-RU" dirty="0" smtClean="0"/>
              <a:t>-француз </a:t>
            </a:r>
            <a:r>
              <a:rPr lang="ru-RU" dirty="0" err="1" smtClean="0"/>
              <a:t>сөзі</a:t>
            </a:r>
            <a:r>
              <a:rPr lang="ru-RU" dirty="0" smtClean="0"/>
              <a:t> (</a:t>
            </a:r>
            <a:r>
              <a:rPr lang="en-US" dirty="0" err="1" smtClean="0"/>
              <a:t>debat</a:t>
            </a:r>
            <a:r>
              <a:rPr lang="en-US" dirty="0" smtClean="0"/>
              <a:t>), </a:t>
            </a:r>
            <a:r>
              <a:rPr lang="ru-RU" dirty="0" err="1" smtClean="0"/>
              <a:t>мағынасы</a:t>
            </a:r>
            <a:r>
              <a:rPr lang="ru-RU" dirty="0" smtClean="0"/>
              <a:t> - "</a:t>
            </a:r>
            <a:r>
              <a:rPr lang="ru-RU" dirty="0" err="1" smtClean="0"/>
              <a:t>айтыс</a:t>
            </a:r>
            <a:r>
              <a:rPr lang="ru-RU" dirty="0" smtClean="0"/>
              <a:t>","</a:t>
            </a:r>
            <a:r>
              <a:rPr lang="ru-RU" dirty="0" err="1" smtClean="0"/>
              <a:t>жарыссөз</a:t>
            </a:r>
            <a:r>
              <a:rPr lang="ru-RU" dirty="0" smtClean="0"/>
              <a:t>".</a:t>
            </a:r>
            <a:r>
              <a:rPr lang="ru-RU" dirty="0" err="1" smtClean="0"/>
              <a:t>Ойбөліс-көпшілік</a:t>
            </a:r>
            <a:r>
              <a:rPr lang="ru-RU" dirty="0" smtClean="0"/>
              <a:t> </a:t>
            </a:r>
            <a:r>
              <a:rPr lang="ru-RU" dirty="0" err="1" smtClean="0"/>
              <a:t>алдында</a:t>
            </a:r>
            <a:r>
              <a:rPr lang="ru-RU" dirty="0" smtClean="0"/>
              <a:t> </a:t>
            </a:r>
            <a:r>
              <a:rPr lang="ru-RU" dirty="0" err="1" smtClean="0"/>
              <a:t>екі</a:t>
            </a:r>
            <a:r>
              <a:rPr lang="ru-RU" dirty="0" smtClean="0"/>
              <a:t> </a:t>
            </a:r>
            <a:r>
              <a:rPr lang="ru-RU" dirty="0" err="1" smtClean="0"/>
              <a:t>адамның</a:t>
            </a:r>
            <a:r>
              <a:rPr lang="ru-RU" dirty="0" smtClean="0"/>
              <a:t> не </a:t>
            </a:r>
            <a:r>
              <a:rPr lang="ru-RU" dirty="0" err="1" smtClean="0"/>
              <a:t>екі</a:t>
            </a:r>
            <a:r>
              <a:rPr lang="ru-RU" dirty="0" smtClean="0"/>
              <a:t> </a:t>
            </a:r>
            <a:r>
              <a:rPr lang="ru-RU" dirty="0" err="1" smtClean="0"/>
              <a:t>топтың</a:t>
            </a:r>
            <a:r>
              <a:rPr lang="ru-RU" dirty="0" smtClean="0"/>
              <a:t>  </a:t>
            </a:r>
            <a:r>
              <a:rPr lang="ru-RU" dirty="0" err="1" smtClean="0"/>
              <a:t>бірдеңе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ой </a:t>
            </a:r>
            <a:r>
              <a:rPr lang="ru-RU" dirty="0" err="1" smtClean="0"/>
              <a:t>пікірлерін</a:t>
            </a:r>
            <a:r>
              <a:rPr lang="ru-RU" dirty="0" smtClean="0"/>
              <a:t> </a:t>
            </a:r>
            <a:r>
              <a:rPr lang="ru-RU" dirty="0" err="1" smtClean="0"/>
              <a:t>ортаға</a:t>
            </a:r>
            <a:r>
              <a:rPr lang="ru-RU" dirty="0" smtClean="0"/>
              <a:t> </a:t>
            </a:r>
            <a:r>
              <a:rPr lang="ru-RU" dirty="0" err="1" smtClean="0"/>
              <a:t>салуы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Сөзталас-орыс</a:t>
            </a:r>
            <a:r>
              <a:rPr lang="ru-RU" dirty="0" smtClean="0"/>
              <a:t> </a:t>
            </a:r>
            <a:r>
              <a:rPr lang="ru-RU" dirty="0" err="1" smtClean="0"/>
              <a:t>сөз</a:t>
            </a:r>
            <a:r>
              <a:rPr lang="ru-RU" dirty="0" smtClean="0"/>
              <a:t> (прения),</a:t>
            </a:r>
            <a:r>
              <a:rPr lang="ru-RU" dirty="0" err="1" smtClean="0"/>
              <a:t>мағынасы</a:t>
            </a:r>
            <a:r>
              <a:rPr lang="ru-RU" dirty="0" smtClean="0"/>
              <a:t> </a:t>
            </a:r>
            <a:r>
              <a:rPr lang="ru-RU" dirty="0" err="1" smtClean="0"/>
              <a:t>бірдеңені,қандай</a:t>
            </a:r>
            <a:r>
              <a:rPr lang="ru-RU" dirty="0" smtClean="0"/>
              <a:t> да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мәселені</a:t>
            </a:r>
            <a:r>
              <a:rPr lang="ru-RU" dirty="0" smtClean="0"/>
              <a:t> </a:t>
            </a:r>
            <a:r>
              <a:rPr lang="ru-RU" dirty="0" err="1" smtClean="0"/>
              <a:t>көпшілік</a:t>
            </a:r>
            <a:r>
              <a:rPr lang="ru-RU" dirty="0" smtClean="0"/>
              <a:t> </a:t>
            </a:r>
            <a:r>
              <a:rPr lang="ru-RU" dirty="0" err="1" smtClean="0"/>
              <a:t>арасында</a:t>
            </a:r>
            <a:r>
              <a:rPr lang="ru-RU" dirty="0" smtClean="0"/>
              <a:t> </a:t>
            </a:r>
            <a:r>
              <a:rPr lang="ru-RU" dirty="0" err="1" smtClean="0"/>
              <a:t>талқылау.Сөзталас</a:t>
            </a:r>
            <a:r>
              <a:rPr lang="ru-RU" dirty="0" smtClean="0"/>
              <a:t>, </a:t>
            </a:r>
            <a:r>
              <a:rPr lang="ru-RU" dirty="0" err="1" smtClean="0"/>
              <a:t>ойбөліс</a:t>
            </a:r>
            <a:r>
              <a:rPr lang="ru-RU" dirty="0" smtClean="0"/>
              <a:t> </a:t>
            </a:r>
            <a:r>
              <a:rPr lang="ru-RU" dirty="0" err="1" smtClean="0"/>
              <a:t>сияқты</a:t>
            </a:r>
            <a:r>
              <a:rPr lang="ru-RU" dirty="0" smtClean="0"/>
              <a:t>, </a:t>
            </a:r>
            <a:r>
              <a:rPr lang="ru-RU" dirty="0" err="1" smtClean="0"/>
              <a:t>баяндамаларды</a:t>
            </a:r>
            <a:r>
              <a:rPr lang="ru-RU" dirty="0" smtClean="0"/>
              <a:t> </a:t>
            </a:r>
            <a:r>
              <a:rPr lang="ru-RU" dirty="0" err="1" smtClean="0"/>
              <a:t>талқылағанда</a:t>
            </a:r>
            <a:r>
              <a:rPr lang="ru-RU" dirty="0" smtClean="0"/>
              <a:t>, </a:t>
            </a:r>
            <a:r>
              <a:rPr lang="ru-RU" dirty="0" err="1" smtClean="0"/>
              <a:t>хабарламалар</a:t>
            </a:r>
            <a:r>
              <a:rPr lang="ru-RU" dirty="0" smtClean="0"/>
              <a:t> </a:t>
            </a:r>
            <a:r>
              <a:rPr lang="ru-RU" dirty="0" err="1" smtClean="0"/>
              <a:t>жасағанда</a:t>
            </a:r>
            <a:r>
              <a:rPr lang="ru-RU" dirty="0" smtClean="0"/>
              <a:t> , </a:t>
            </a:r>
            <a:r>
              <a:rPr lang="ru-RU" dirty="0" err="1" smtClean="0"/>
              <a:t>жиналыстар</a:t>
            </a:r>
            <a:r>
              <a:rPr lang="ru-RU" dirty="0" smtClean="0"/>
              <a:t> мен </a:t>
            </a:r>
            <a:r>
              <a:rPr lang="ru-RU" dirty="0" err="1" smtClean="0"/>
              <a:t>конференцияларда</a:t>
            </a:r>
            <a:r>
              <a:rPr lang="ru-RU" dirty="0" smtClean="0"/>
              <a:t> </a:t>
            </a:r>
            <a:r>
              <a:rPr lang="ru-RU" dirty="0" err="1" smtClean="0"/>
              <a:t>орын</a:t>
            </a:r>
            <a:r>
              <a:rPr lang="ru-RU" dirty="0" smtClean="0"/>
              <a:t> </a:t>
            </a:r>
            <a:r>
              <a:rPr lang="ru-RU" dirty="0" err="1" smtClean="0"/>
              <a:t>алады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Айтыс-қазақтың</a:t>
            </a:r>
            <a:r>
              <a:rPr lang="ru-RU" dirty="0" smtClean="0"/>
              <a:t> </a:t>
            </a:r>
            <a:r>
              <a:rPr lang="ru-RU" dirty="0" err="1" smtClean="0"/>
              <a:t>сөзі.Мағынасы-екі</a:t>
            </a:r>
            <a:r>
              <a:rPr lang="ru-RU" dirty="0" smtClean="0"/>
              <a:t> </a:t>
            </a:r>
            <a:r>
              <a:rPr lang="ru-RU" dirty="0" err="1" smtClean="0"/>
              <a:t>адамның</a:t>
            </a:r>
            <a:r>
              <a:rPr lang="ru-RU" dirty="0" smtClean="0"/>
              <a:t>, </a:t>
            </a:r>
            <a:r>
              <a:rPr lang="ru-RU" dirty="0" err="1" smtClean="0"/>
              <a:t>екі</a:t>
            </a:r>
            <a:r>
              <a:rPr lang="ru-RU" dirty="0" smtClean="0"/>
              <a:t> </a:t>
            </a:r>
            <a:r>
              <a:rPr lang="ru-RU" dirty="0" err="1" smtClean="0"/>
              <a:t>топтың</a:t>
            </a:r>
            <a:r>
              <a:rPr lang="ru-RU" dirty="0" smtClean="0"/>
              <a:t> </a:t>
            </a:r>
            <a:r>
              <a:rPr lang="ru-RU" dirty="0" err="1" smtClean="0"/>
              <a:t>арасында</a:t>
            </a:r>
            <a:r>
              <a:rPr lang="ru-RU" dirty="0" smtClean="0"/>
              <a:t>  </a:t>
            </a:r>
            <a:r>
              <a:rPr lang="ru-RU" dirty="0" err="1" smtClean="0"/>
              <a:t>суырыпсалма</a:t>
            </a:r>
            <a:r>
              <a:rPr lang="ru-RU" dirty="0" smtClean="0"/>
              <a:t> </a:t>
            </a:r>
            <a:r>
              <a:rPr lang="ru-RU" dirty="0" err="1" smtClean="0"/>
              <a:t>өлеңмен</a:t>
            </a:r>
            <a:r>
              <a:rPr lang="ru-RU" dirty="0" smtClean="0"/>
              <a:t>  </a:t>
            </a:r>
            <a:r>
              <a:rPr lang="ru-RU" dirty="0" err="1" smtClean="0"/>
              <a:t>кезектесе</a:t>
            </a:r>
            <a:r>
              <a:rPr lang="ru-RU" dirty="0" smtClean="0"/>
              <a:t> </a:t>
            </a:r>
            <a:r>
              <a:rPr lang="ru-RU" dirty="0" err="1" smtClean="0"/>
              <a:t>айтылатын</a:t>
            </a:r>
            <a:r>
              <a:rPr lang="ru-RU" dirty="0" smtClean="0"/>
              <a:t> </a:t>
            </a:r>
            <a:r>
              <a:rPr lang="ru-RU" dirty="0" err="1" smtClean="0"/>
              <a:t>сөз</a:t>
            </a:r>
            <a:r>
              <a:rPr lang="ru-RU" dirty="0" smtClean="0"/>
              <a:t> </a:t>
            </a:r>
            <a:r>
              <a:rPr lang="ru-RU" dirty="0" err="1" smtClean="0"/>
              <a:t>жарысы,өнер</a:t>
            </a:r>
            <a:r>
              <a:rPr lang="ru-RU" dirty="0" smtClean="0"/>
              <a:t> </a:t>
            </a:r>
            <a:r>
              <a:rPr lang="ru-RU" dirty="0" err="1" smtClean="0"/>
              <a:t>сайысы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2874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Полемика</a:t>
            </a:r>
            <a:r>
              <a:rPr lang="ru-RU" dirty="0"/>
              <a:t> - [еж. грек, </a:t>
            </a:r>
            <a:r>
              <a:rPr lang="en-US" i="1" dirty="0" err="1"/>
              <a:t>polemikos</a:t>
            </a:r>
            <a:r>
              <a:rPr lang="en-US" dirty="0"/>
              <a:t> - </a:t>
            </a:r>
            <a:r>
              <a:rPr lang="ru-RU" dirty="0" err="1"/>
              <a:t>жауыққан</a:t>
            </a:r>
            <a:r>
              <a:rPr lang="ru-RU" dirty="0"/>
              <a:t>, </a:t>
            </a:r>
            <a:r>
              <a:rPr lang="ru-RU" dirty="0" err="1"/>
              <a:t>жаугерлік</a:t>
            </a:r>
            <a:r>
              <a:rPr lang="ru-RU" dirty="0"/>
              <a:t>] - </a:t>
            </a:r>
            <a:r>
              <a:rPr lang="ru-RU" dirty="0" err="1"/>
              <a:t>идеялардың</a:t>
            </a:r>
            <a:r>
              <a:rPr lang="ru-RU" dirty="0"/>
              <a:t>, </a:t>
            </a:r>
            <a:r>
              <a:rPr lang="ru-RU" dirty="0" err="1"/>
              <a:t>көзқарастардың</a:t>
            </a:r>
            <a:r>
              <a:rPr lang="ru-RU" dirty="0"/>
              <a:t>, </a:t>
            </a:r>
            <a:r>
              <a:rPr lang="ru-RU" dirty="0" err="1"/>
              <a:t>пікірлердің</a:t>
            </a:r>
            <a:r>
              <a:rPr lang="ru-RU" dirty="0"/>
              <a:t> </a:t>
            </a:r>
            <a:r>
              <a:rPr lang="ru-RU" dirty="0" err="1"/>
              <a:t>қарама</a:t>
            </a:r>
            <a:r>
              <a:rPr lang="ru-RU" dirty="0"/>
              <a:t>- </a:t>
            </a:r>
            <a:r>
              <a:rPr lang="ru-RU" dirty="0" err="1"/>
              <a:t>қарсылығы</a:t>
            </a:r>
            <a:r>
              <a:rPr lang="ru-RU" dirty="0"/>
              <a:t>, </a:t>
            </a:r>
            <a:r>
              <a:rPr lang="ru-RU" dirty="0" err="1"/>
              <a:t>күресі</a:t>
            </a:r>
            <a:r>
              <a:rPr lang="ru-RU" dirty="0"/>
              <a:t>, </a:t>
            </a:r>
            <a:r>
              <a:rPr lang="ru-RU" dirty="0" err="1"/>
              <a:t>конфронтациясы</a:t>
            </a:r>
            <a:r>
              <a:rPr lang="ru-RU" dirty="0"/>
              <a:t> бар </a:t>
            </a:r>
            <a:r>
              <a:rPr lang="ru-RU" dirty="0" err="1"/>
              <a:t>дауласу</a:t>
            </a:r>
            <a:r>
              <a:rPr lang="ru-RU" dirty="0"/>
              <a:t>. Осы </a:t>
            </a:r>
            <a:r>
              <a:rPr lang="ru-RU" dirty="0" err="1"/>
              <a:t>тұрғыдан</a:t>
            </a:r>
            <a:r>
              <a:rPr lang="ru-RU" dirty="0"/>
              <a:t> </a:t>
            </a:r>
            <a:r>
              <a:rPr lang="ru-RU" dirty="0" err="1"/>
              <a:t>полемиканы</a:t>
            </a:r>
            <a:r>
              <a:rPr lang="ru-RU" dirty="0"/>
              <a:t> </a:t>
            </a:r>
            <a:r>
              <a:rPr lang="ru-RU" dirty="0" err="1"/>
              <a:t>қандай</a:t>
            </a:r>
            <a:r>
              <a:rPr lang="ru-RU" dirty="0"/>
              <a:t> да </a:t>
            </a:r>
            <a:r>
              <a:rPr lang="ru-RU" dirty="0" err="1"/>
              <a:t>бір</a:t>
            </a:r>
            <a:r>
              <a:rPr lang="ru-RU" dirty="0"/>
              <a:t> </a:t>
            </a:r>
            <a:r>
              <a:rPr lang="ru-RU" dirty="0" err="1"/>
              <a:t>мәселеге</a:t>
            </a:r>
            <a:r>
              <a:rPr lang="ru-RU" dirty="0"/>
              <a:t> </a:t>
            </a:r>
            <a:r>
              <a:rPr lang="ru-RU" dirty="0" err="1"/>
              <a:t>байланысты</a:t>
            </a:r>
            <a:r>
              <a:rPr lang="ru-RU" dirty="0"/>
              <a:t> </a:t>
            </a:r>
            <a:r>
              <a:rPr lang="ru-RU" dirty="0" err="1"/>
              <a:t>принципті</a:t>
            </a:r>
            <a:r>
              <a:rPr lang="ru-RU" dirty="0"/>
              <a:t> </a:t>
            </a:r>
            <a:r>
              <a:rPr lang="ru-RU" dirty="0" err="1"/>
              <a:t>түрде</a:t>
            </a:r>
            <a:r>
              <a:rPr lang="ru-RU" dirty="0"/>
              <a:t> </a:t>
            </a:r>
            <a:r>
              <a:rPr lang="ru-RU" dirty="0" err="1"/>
              <a:t>қарсылықты</a:t>
            </a:r>
            <a:r>
              <a:rPr lang="ru-RU" dirty="0"/>
              <a:t> </a:t>
            </a:r>
            <a:r>
              <a:rPr lang="ru-RU" dirty="0" err="1"/>
              <a:t>пікірлердің</a:t>
            </a:r>
            <a:r>
              <a:rPr lang="ru-RU" dirty="0"/>
              <a:t> </a:t>
            </a:r>
            <a:r>
              <a:rPr lang="ru-RU" dirty="0" err="1"/>
              <a:t>әрқайсысы</a:t>
            </a:r>
            <a:r>
              <a:rPr lang="ru-RU" dirty="0"/>
              <a:t> </a:t>
            </a:r>
            <a:r>
              <a:rPr lang="ru-RU" dirty="0" err="1"/>
              <a:t>өз</a:t>
            </a:r>
            <a:r>
              <a:rPr lang="ru-RU" dirty="0"/>
              <a:t> </a:t>
            </a:r>
            <a:r>
              <a:rPr lang="ru-RU" dirty="0" err="1"/>
              <a:t>көзқарасы</a:t>
            </a:r>
            <a:r>
              <a:rPr lang="ru-RU" dirty="0"/>
              <a:t> </a:t>
            </a:r>
            <a:r>
              <a:rPr lang="ru-RU" dirty="0" err="1"/>
              <a:t>тұрғысынан</a:t>
            </a:r>
            <a:r>
              <a:rPr lang="ru-RU" dirty="0"/>
              <a:t> </a:t>
            </a:r>
            <a:r>
              <a:rPr lang="ru-RU" dirty="0" err="1"/>
              <a:t>пікірін</a:t>
            </a:r>
            <a:r>
              <a:rPr lang="ru-RU" dirty="0"/>
              <a:t> </a:t>
            </a:r>
            <a:r>
              <a:rPr lang="ru-RU" dirty="0" err="1"/>
              <a:t>қорғау</a:t>
            </a:r>
            <a:r>
              <a:rPr lang="ru-RU" dirty="0"/>
              <a:t>, </a:t>
            </a:r>
            <a:r>
              <a:rPr lang="ru-RU" dirty="0" err="1"/>
              <a:t>оппоненттің</a:t>
            </a:r>
            <a:r>
              <a:rPr lang="ru-RU" dirty="0"/>
              <a:t> </a:t>
            </a:r>
            <a:r>
              <a:rPr lang="ru-RU" dirty="0" err="1"/>
              <a:t>пікірін</a:t>
            </a:r>
            <a:r>
              <a:rPr lang="ru-RU" dirty="0"/>
              <a:t> </a:t>
            </a:r>
            <a:r>
              <a:rPr lang="ru-RU" dirty="0" err="1"/>
              <a:t>жоққа</a:t>
            </a:r>
            <a:r>
              <a:rPr lang="ru-RU" dirty="0"/>
              <a:t> </a:t>
            </a:r>
            <a:r>
              <a:rPr lang="ru-RU" dirty="0" err="1"/>
              <a:t>шығару</a:t>
            </a:r>
            <a:r>
              <a:rPr lang="ru-RU" dirty="0"/>
              <a:t> </a:t>
            </a:r>
            <a:r>
              <a:rPr lang="ru-RU" dirty="0" err="1"/>
              <a:t>мақсатында</a:t>
            </a:r>
            <a:r>
              <a:rPr lang="ru-RU" dirty="0"/>
              <a:t> </a:t>
            </a:r>
            <a:r>
              <a:rPr lang="ru-RU" dirty="0" err="1"/>
              <a:t>туындайтын</a:t>
            </a:r>
            <a:r>
              <a:rPr lang="ru-RU" dirty="0"/>
              <a:t> </a:t>
            </a:r>
            <a:r>
              <a:rPr lang="ru-RU" dirty="0" err="1"/>
              <a:t>жариялы</a:t>
            </a:r>
            <a:r>
              <a:rPr lang="ru-RU" dirty="0"/>
              <a:t> </a:t>
            </a:r>
            <a:r>
              <a:rPr lang="ru-RU" dirty="0" err="1"/>
              <a:t>дауласу</a:t>
            </a:r>
            <a:r>
              <a:rPr lang="ru-RU" dirty="0"/>
              <a:t> </a:t>
            </a:r>
            <a:r>
              <a:rPr lang="ru-RU" dirty="0" err="1"/>
              <a:t>деп</a:t>
            </a:r>
            <a:r>
              <a:rPr lang="ru-RU" dirty="0"/>
              <a:t> </a:t>
            </a:r>
            <a:r>
              <a:rPr lang="ru-RU" dirty="0" err="1"/>
              <a:t>анықтауға</a:t>
            </a:r>
            <a:r>
              <a:rPr lang="ru-RU" dirty="0"/>
              <a:t> </a:t>
            </a:r>
            <a:r>
              <a:rPr lang="ru-RU" dirty="0" err="1" smtClean="0"/>
              <a:t>болады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538" y="4325798"/>
            <a:ext cx="6840747" cy="2486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81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2605177"/>
            <a:ext cx="8915399" cy="3298485"/>
          </a:xfrm>
        </p:spPr>
        <p:txBody>
          <a:bodyPr>
            <a:normAutofit/>
          </a:bodyPr>
          <a:lstStyle/>
          <a:p>
            <a:r>
              <a:rPr lang="ru-RU" dirty="0" smtClean="0"/>
              <a:t>. </a:t>
            </a:r>
            <a:r>
              <a:rPr lang="ru-RU" dirty="0" err="1" smtClean="0"/>
              <a:t>Оның</a:t>
            </a:r>
            <a:r>
              <a:rPr lang="ru-RU" dirty="0" smtClean="0"/>
              <a:t> </a:t>
            </a:r>
            <a:r>
              <a:rPr lang="ru-RU" dirty="0" err="1" smtClean="0"/>
              <a:t>жай</a:t>
            </a:r>
            <a:r>
              <a:rPr lang="ru-RU" dirty="0" smtClean="0"/>
              <a:t> </a:t>
            </a:r>
            <a:r>
              <a:rPr lang="ru-RU" dirty="0" err="1" smtClean="0"/>
              <a:t>пікірталастан</a:t>
            </a:r>
            <a:r>
              <a:rPr lang="ru-RU" dirty="0" smtClean="0"/>
              <a:t> (</a:t>
            </a:r>
            <a:r>
              <a:rPr lang="ru-RU" dirty="0" smtClean="0">
                <a:hlinkClick r:id="rId2" tooltip="Дискуссия"/>
              </a:rPr>
              <a:t>дискуссия</a:t>
            </a:r>
            <a:r>
              <a:rPr lang="ru-RU" dirty="0" smtClean="0"/>
              <a:t>, </a:t>
            </a:r>
            <a:r>
              <a:rPr lang="ru-RU" dirty="0" err="1" smtClean="0">
                <a:hlinkClick r:id="rId3" tooltip="Диспут"/>
              </a:rPr>
              <a:t>диспуттан</a:t>
            </a:r>
            <a:r>
              <a:rPr lang="ru-RU" dirty="0" smtClean="0"/>
              <a:t>) </a:t>
            </a:r>
            <a:r>
              <a:rPr lang="ru-RU" dirty="0" err="1" smtClean="0"/>
              <a:t>айырмашалығы</a:t>
            </a:r>
            <a:r>
              <a:rPr lang="ru-RU" dirty="0" smtClean="0"/>
              <a:t> - </a:t>
            </a:r>
            <a:r>
              <a:rPr lang="ru-RU" dirty="0" err="1" smtClean="0"/>
              <a:t>мақсатты</a:t>
            </a:r>
            <a:r>
              <a:rPr lang="ru-RU" dirty="0" smtClean="0"/>
              <a:t> </a:t>
            </a:r>
            <a:r>
              <a:rPr lang="ru-RU" dirty="0" err="1" smtClean="0"/>
              <a:t>бағыттылығында</a:t>
            </a:r>
            <a:r>
              <a:rPr lang="ru-RU" dirty="0" smtClean="0"/>
              <a:t>. Дискуссия, </a:t>
            </a:r>
            <a:r>
              <a:rPr lang="ru-RU" dirty="0" err="1" smtClean="0"/>
              <a:t>диспуттың</a:t>
            </a:r>
            <a:r>
              <a:rPr lang="ru-RU" dirty="0" smtClean="0"/>
              <a:t> </a:t>
            </a:r>
            <a:r>
              <a:rPr lang="ru-RU" dirty="0" err="1" smtClean="0"/>
              <a:t>қатысушылары</a:t>
            </a:r>
            <a:r>
              <a:rPr lang="ru-RU" dirty="0" smtClean="0"/>
              <a:t> </a:t>
            </a:r>
            <a:r>
              <a:rPr lang="ru-RU" dirty="0" err="1" smtClean="0"/>
              <a:t>пікір</a:t>
            </a:r>
            <a:r>
              <a:rPr lang="ru-RU" dirty="0" smtClean="0"/>
              <a:t> </a:t>
            </a:r>
            <a:r>
              <a:rPr lang="ru-RU" dirty="0" err="1" smtClean="0"/>
              <a:t>алмасу</a:t>
            </a:r>
            <a:r>
              <a:rPr lang="ru-RU" dirty="0" smtClean="0"/>
              <a:t> </a:t>
            </a:r>
            <a:r>
              <a:rPr lang="ru-RU" dirty="0" err="1" smtClean="0"/>
              <a:t>арқылы</a:t>
            </a:r>
            <a:r>
              <a:rPr lang="ru-RU" dirty="0" smtClean="0"/>
              <a:t> </a:t>
            </a:r>
            <a:r>
              <a:rPr lang="ru-RU" dirty="0" err="1" smtClean="0"/>
              <a:t>ортақ</a:t>
            </a:r>
            <a:r>
              <a:rPr lang="ru-RU" dirty="0" smtClean="0"/>
              <a:t> </a:t>
            </a:r>
            <a:r>
              <a:rPr lang="ru-RU" dirty="0" err="1" smtClean="0"/>
              <a:t>пікірге</a:t>
            </a:r>
            <a:r>
              <a:rPr lang="ru-RU" dirty="0" smtClean="0"/>
              <a:t>, </a:t>
            </a:r>
            <a:r>
              <a:rPr lang="ru-RU" dirty="0" err="1" smtClean="0"/>
              <a:t>ортақ</a:t>
            </a:r>
            <a:r>
              <a:rPr lang="ru-RU" dirty="0" smtClean="0"/>
              <a:t> </a:t>
            </a:r>
            <a:r>
              <a:rPr lang="ru-RU" dirty="0" err="1" smtClean="0"/>
              <a:t>шешімге</a:t>
            </a:r>
            <a:r>
              <a:rPr lang="ru-RU" dirty="0" smtClean="0"/>
              <a:t>, </a:t>
            </a:r>
            <a:r>
              <a:rPr lang="ru-RU" dirty="0" err="1" smtClean="0"/>
              <a:t>ақиқатты</a:t>
            </a:r>
            <a:r>
              <a:rPr lang="ru-RU" dirty="0" smtClean="0"/>
              <a:t> </a:t>
            </a:r>
            <a:r>
              <a:rPr lang="ru-RU" dirty="0" err="1" smtClean="0"/>
              <a:t>орнатуды</a:t>
            </a:r>
            <a:r>
              <a:rPr lang="ru-RU" dirty="0" smtClean="0"/>
              <a:t> </a:t>
            </a:r>
            <a:r>
              <a:rPr lang="ru-RU" dirty="0" err="1" smtClean="0"/>
              <a:t>көздесе</a:t>
            </a:r>
            <a:r>
              <a:rPr lang="ru-RU" dirty="0" smtClean="0"/>
              <a:t>, </a:t>
            </a:r>
            <a:r>
              <a:rPr lang="ru-RU" dirty="0" err="1" smtClean="0"/>
              <a:t>полемиканың</a:t>
            </a:r>
            <a:r>
              <a:rPr lang="ru-RU" dirty="0" smtClean="0"/>
              <a:t> </a:t>
            </a:r>
            <a:r>
              <a:rPr lang="ru-RU" dirty="0" err="1" smtClean="0"/>
              <a:t>басты</a:t>
            </a:r>
            <a:r>
              <a:rPr lang="ru-RU" dirty="0" smtClean="0"/>
              <a:t> </a:t>
            </a:r>
            <a:r>
              <a:rPr lang="ru-RU" dirty="0" err="1" smtClean="0"/>
              <a:t>мақсаты</a:t>
            </a:r>
            <a:r>
              <a:rPr lang="ru-RU" dirty="0" smtClean="0"/>
              <a:t> - </a:t>
            </a:r>
            <a:r>
              <a:rPr lang="ru-RU" dirty="0" err="1" smtClean="0"/>
              <a:t>қандай</a:t>
            </a:r>
            <a:r>
              <a:rPr lang="ru-RU" dirty="0" smtClean="0"/>
              <a:t> да </a:t>
            </a:r>
            <a:r>
              <a:rPr lang="ru-RU" dirty="0" err="1" smtClean="0"/>
              <a:t>жолмен</a:t>
            </a:r>
            <a:r>
              <a:rPr lang="ru-RU" dirty="0" smtClean="0"/>
              <a:t> </a:t>
            </a:r>
            <a:r>
              <a:rPr lang="ru-RU" dirty="0" err="1" smtClean="0"/>
              <a:t>қарсыласты</a:t>
            </a:r>
            <a:r>
              <a:rPr lang="ru-RU" dirty="0" smtClean="0"/>
              <a:t> </a:t>
            </a:r>
            <a:r>
              <a:rPr lang="ru-RU" dirty="0" err="1" smtClean="0"/>
              <a:t>тұқыртып</a:t>
            </a:r>
            <a:r>
              <a:rPr lang="ru-RU" dirty="0" smtClean="0"/>
              <a:t>, </a:t>
            </a:r>
            <a:r>
              <a:rPr lang="ru-RU" dirty="0" err="1" smtClean="0"/>
              <a:t>өз</a:t>
            </a:r>
            <a:r>
              <a:rPr lang="ru-RU" dirty="0" smtClean="0"/>
              <a:t> </a:t>
            </a:r>
            <a:r>
              <a:rPr lang="ru-RU" dirty="0" err="1" smtClean="0"/>
              <a:t>көзқарасы</a:t>
            </a:r>
            <a:r>
              <a:rPr lang="ru-RU" dirty="0" smtClean="0"/>
              <a:t> мен </a:t>
            </a:r>
            <a:r>
              <a:rPr lang="ru-RU" dirty="0" err="1" smtClean="0"/>
              <a:t>пікірінің</a:t>
            </a:r>
            <a:r>
              <a:rPr lang="ru-RU" dirty="0" smtClean="0"/>
              <a:t> </a:t>
            </a:r>
            <a:r>
              <a:rPr lang="ru-RU" dirty="0" err="1" smtClean="0"/>
              <a:t>дүрыстығын</a:t>
            </a:r>
            <a:r>
              <a:rPr lang="ru-RU" dirty="0" smtClean="0"/>
              <a:t> </a:t>
            </a:r>
            <a:r>
              <a:rPr lang="ru-RU" dirty="0" err="1" smtClean="0"/>
              <a:t>мойындатып</a:t>
            </a:r>
            <a:r>
              <a:rPr lang="ru-RU" dirty="0" smtClean="0"/>
              <a:t>, </a:t>
            </a:r>
            <a:r>
              <a:rPr lang="ru-RU" dirty="0" err="1" smtClean="0"/>
              <a:t>жеңіске</a:t>
            </a:r>
            <a:r>
              <a:rPr lang="ru-RU" dirty="0" smtClean="0"/>
              <a:t> </a:t>
            </a:r>
            <a:r>
              <a:rPr lang="ru-RU" dirty="0" err="1" smtClean="0"/>
              <a:t>жету</a:t>
            </a:r>
            <a:r>
              <a:rPr lang="ru-RU" dirty="0" smtClean="0"/>
              <a:t>. Полемика - </a:t>
            </a:r>
            <a:r>
              <a:rPr lang="ru-RU" dirty="0" err="1" smtClean="0"/>
              <a:t>көз</a:t>
            </a:r>
            <a:r>
              <a:rPr lang="ru-RU" dirty="0" smtClean="0"/>
              <a:t> </a:t>
            </a:r>
            <a:r>
              <a:rPr lang="ru-RU" dirty="0" err="1" smtClean="0"/>
              <a:t>жеткізе</a:t>
            </a:r>
            <a:r>
              <a:rPr lang="ru-RU" dirty="0" smtClean="0"/>
              <a:t> </a:t>
            </a:r>
            <a:r>
              <a:rPr lang="ru-RU" dirty="0" err="1" smtClean="0"/>
              <a:t>білу</a:t>
            </a:r>
            <a:r>
              <a:rPr lang="ru-RU" dirty="0" smtClean="0"/>
              <a:t>, </a:t>
            </a:r>
            <a:r>
              <a:rPr lang="ru-RU" dirty="0" err="1" smtClean="0"/>
              <a:t>өзін</a:t>
            </a:r>
            <a:r>
              <a:rPr lang="ru-RU" dirty="0" smtClean="0"/>
              <a:t> </a:t>
            </a:r>
            <a:r>
              <a:rPr lang="ru-RU" dirty="0" err="1" smtClean="0"/>
              <a:t>құптату</a:t>
            </a:r>
            <a:r>
              <a:rPr lang="ru-RU" dirty="0" smtClean="0"/>
              <a:t> </a:t>
            </a:r>
            <a:r>
              <a:rPr lang="ru-RU" dirty="0" err="1" smtClean="0"/>
              <a:t>өнері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5733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Ол</a:t>
            </a:r>
            <a:r>
              <a:rPr lang="ru-RU" dirty="0" smtClean="0"/>
              <a:t> </a:t>
            </a:r>
            <a:r>
              <a:rPr lang="ru-RU" dirty="0" err="1" smtClean="0"/>
              <a:t>бойынша</a:t>
            </a:r>
            <a:r>
              <a:rPr lang="ru-RU" dirty="0" smtClean="0"/>
              <a:t> </a:t>
            </a:r>
            <a:r>
              <a:rPr lang="ru-RU" dirty="0" err="1" smtClean="0"/>
              <a:t>әрбір</a:t>
            </a:r>
            <a:r>
              <a:rPr lang="ru-RU" dirty="0" smtClean="0"/>
              <a:t> </a:t>
            </a:r>
            <a:r>
              <a:rPr lang="ru-RU" dirty="0" err="1" smtClean="0"/>
              <a:t>айтылған</a:t>
            </a:r>
            <a:r>
              <a:rPr lang="ru-RU" dirty="0" smtClean="0"/>
              <a:t> ой </a:t>
            </a:r>
            <a:r>
              <a:rPr lang="ru-RU" dirty="0" err="1" smtClean="0"/>
              <a:t>дәлелдермен</a:t>
            </a:r>
            <a:r>
              <a:rPr lang="ru-RU" dirty="0" smtClean="0"/>
              <a:t>, </a:t>
            </a:r>
            <a:r>
              <a:rPr lang="ru-RU" dirty="0" err="1" smtClean="0"/>
              <a:t>дәйекпен</a:t>
            </a:r>
            <a:r>
              <a:rPr lang="ru-RU" dirty="0" smtClean="0"/>
              <a:t>, </a:t>
            </a:r>
            <a:r>
              <a:rPr lang="ru-RU" dirty="0" err="1" smtClean="0"/>
              <a:t>ғылыми</a:t>
            </a:r>
            <a:r>
              <a:rPr lang="ru-RU" dirty="0" smtClean="0"/>
              <a:t> </a:t>
            </a:r>
            <a:r>
              <a:rPr lang="ru-RU" dirty="0" err="1" smtClean="0"/>
              <a:t>пікірлермен</a:t>
            </a:r>
            <a:r>
              <a:rPr lang="ru-RU" dirty="0" smtClean="0"/>
              <a:t> </a:t>
            </a:r>
            <a:r>
              <a:rPr lang="ru-RU" dirty="0" err="1" smtClean="0"/>
              <a:t>толықтырылуы</a:t>
            </a:r>
            <a:r>
              <a:rPr lang="ru-RU" dirty="0" smtClean="0"/>
              <a:t> </a:t>
            </a:r>
            <a:r>
              <a:rPr lang="ru-RU" dirty="0" err="1" smtClean="0"/>
              <a:t>керек</a:t>
            </a:r>
            <a:r>
              <a:rPr lang="ru-RU" dirty="0" smtClean="0"/>
              <a:t>. </a:t>
            </a:r>
            <a:r>
              <a:rPr lang="ru-RU" dirty="0" err="1" smtClean="0"/>
              <a:t>Маңызды</a:t>
            </a:r>
            <a:r>
              <a:rPr lang="ru-RU" dirty="0" smtClean="0"/>
              <a:t>, </a:t>
            </a:r>
            <a:r>
              <a:rPr lang="ru-RU" dirty="0" err="1" smtClean="0"/>
              <a:t>адамзаттық</a:t>
            </a:r>
            <a:r>
              <a:rPr lang="ru-RU" dirty="0" smtClean="0"/>
              <a:t> </a:t>
            </a:r>
            <a:r>
              <a:rPr lang="ru-RU" dirty="0" err="1" smtClean="0"/>
              <a:t>құндылықтарды</a:t>
            </a:r>
            <a:r>
              <a:rPr lang="ru-RU" dirty="0" smtClean="0"/>
              <a:t>, </a:t>
            </a:r>
            <a:r>
              <a:rPr lang="ru-RU" dirty="0" err="1" smtClean="0"/>
              <a:t>адам</a:t>
            </a:r>
            <a:r>
              <a:rPr lang="ru-RU" dirty="0" smtClean="0"/>
              <a:t> </a:t>
            </a:r>
            <a:r>
              <a:rPr lang="ru-RU" dirty="0" err="1" smtClean="0"/>
              <a:t>құқын</a:t>
            </a:r>
            <a:r>
              <a:rPr lang="ru-RU" dirty="0" smtClean="0"/>
              <a:t> </a:t>
            </a:r>
            <a:r>
              <a:rPr lang="ru-RU" dirty="0" err="1" smtClean="0"/>
              <a:t>қорғау</a:t>
            </a:r>
            <a:r>
              <a:rPr lang="ru-RU" dirty="0" smtClean="0"/>
              <a:t>, </a:t>
            </a:r>
            <a:r>
              <a:rPr lang="ru-RU" dirty="0" err="1" smtClean="0"/>
              <a:t>қоғамдық</a:t>
            </a:r>
            <a:r>
              <a:rPr lang="ru-RU" dirty="0" smtClean="0"/>
              <a:t> </a:t>
            </a:r>
            <a:r>
              <a:rPr lang="ru-RU" dirty="0" err="1" smtClean="0"/>
              <a:t>пікірді</a:t>
            </a:r>
            <a:r>
              <a:rPr lang="ru-RU" dirty="0" smtClean="0"/>
              <a:t> </a:t>
            </a:r>
            <a:r>
              <a:rPr lang="ru-RU" dirty="0" err="1" smtClean="0"/>
              <a:t>туғызу</a:t>
            </a:r>
            <a:r>
              <a:rPr lang="ru-RU" dirty="0" smtClean="0"/>
              <a:t>, </a:t>
            </a:r>
            <a:r>
              <a:rPr lang="ru-RU" dirty="0" err="1" smtClean="0"/>
              <a:t>жаңа</a:t>
            </a:r>
            <a:r>
              <a:rPr lang="ru-RU" dirty="0" smtClean="0"/>
              <a:t> </a:t>
            </a:r>
            <a:r>
              <a:rPr lang="ru-RU" dirty="0" err="1" smtClean="0"/>
              <a:t>саяси</a:t>
            </a:r>
            <a:r>
              <a:rPr lang="ru-RU" dirty="0" smtClean="0"/>
              <a:t> </a:t>
            </a:r>
            <a:r>
              <a:rPr lang="ru-RU" dirty="0" err="1" smtClean="0"/>
              <a:t>көзқарастарды</a:t>
            </a:r>
            <a:r>
              <a:rPr lang="ru-RU" dirty="0" smtClean="0"/>
              <a:t> </a:t>
            </a:r>
            <a:r>
              <a:rPr lang="ru-RU" dirty="0" err="1" smtClean="0"/>
              <a:t>қалыптастыру</a:t>
            </a:r>
            <a:r>
              <a:rPr lang="ru-RU" dirty="0" smtClean="0"/>
              <a:t> </a:t>
            </a:r>
            <a:r>
              <a:rPr lang="ru-RU" dirty="0" err="1" smtClean="0"/>
              <a:t>барысында</a:t>
            </a:r>
            <a:r>
              <a:rPr lang="ru-RU" dirty="0" smtClean="0"/>
              <a:t> полемика аса </a:t>
            </a:r>
            <a:r>
              <a:rPr lang="ru-RU" dirty="0" err="1" smtClean="0"/>
              <a:t>қажетті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табылады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3050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 err="1" smtClean="0"/>
              <a:t>Пікірталастың</a:t>
            </a:r>
            <a:r>
              <a:rPr lang="ru-RU" dirty="0" smtClean="0"/>
              <a:t> </a:t>
            </a:r>
            <a:r>
              <a:rPr lang="ru-RU" dirty="0" err="1" smtClean="0"/>
              <a:t>қандай</a:t>
            </a:r>
            <a:r>
              <a:rPr lang="ru-RU" dirty="0" smtClean="0"/>
              <a:t> </a:t>
            </a:r>
            <a:r>
              <a:rPr lang="ru-RU" dirty="0" err="1" smtClean="0"/>
              <a:t>түрлері</a:t>
            </a:r>
            <a:r>
              <a:rPr lang="ru-RU" dirty="0" smtClean="0"/>
              <a:t> бар?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0351" y="0"/>
            <a:ext cx="7919588" cy="2837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197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 err="1"/>
              <a:t>Пікірталас</a:t>
            </a:r>
            <a:r>
              <a:rPr lang="ru-RU" dirty="0"/>
              <a:t> </a:t>
            </a:r>
            <a:r>
              <a:rPr lang="ru-RU" dirty="0" err="1"/>
              <a:t>дегеніміз</a:t>
            </a:r>
            <a:r>
              <a:rPr lang="ru-RU" dirty="0"/>
              <a:t> не?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925" y="3052658"/>
            <a:ext cx="8005852" cy="273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84499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</TotalTime>
  <Words>97</Words>
  <Application>Microsoft Office PowerPoint</Application>
  <PresentationFormat>Широкоэкранный</PresentationFormat>
  <Paragraphs>15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Gothic</vt:lpstr>
      <vt:lpstr>Wingdings 3</vt:lpstr>
      <vt:lpstr>Легкий дым</vt:lpstr>
      <vt:lpstr>Пікіралмасу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Пікіралмасу</dc:title>
  <dc:creator>Ghost</dc:creator>
  <cp:lastModifiedBy>Ghost</cp:lastModifiedBy>
  <cp:revision>2</cp:revision>
  <dcterms:created xsi:type="dcterms:W3CDTF">2017-12-13T04:06:34Z</dcterms:created>
  <dcterms:modified xsi:type="dcterms:W3CDTF">2017-12-13T04:23:58Z</dcterms:modified>
</cp:coreProperties>
</file>