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1" r:id="rId7"/>
    <p:sldId id="260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32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kk.wikipedia.org/wiki/%D3%A8%D0%BC%D1%96%D1%80%D0%B1%D0%B0%D1%8F%D0%B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06687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Аңдатпа, түйіндеме, кілт сөздер. Аңдатпа, оның құрылымы, түрі. Аңдатпаны жазуда қолданылатын тілдік оралымдар.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3711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052736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Мақсаты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: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Зерттеп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Түйіндемені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жазу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үлгісі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Кілт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</a:rPr>
              <a:t>сөздерді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есте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сақтау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Түйіндемені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жазу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Жұмыс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жоспары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: 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онспект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жазу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Кілт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сөздерді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жаттап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алу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  <a:p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Үлгісі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зерделеуге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түйіндеме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  <a:p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Өзінің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Түйіндемені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жазу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үлгісі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800" dirty="0" err="1">
                <a:solidFill>
                  <a:schemeClr val="tx2">
                    <a:lumMod val="50000"/>
                  </a:schemeClr>
                </a:solidFill>
              </a:rPr>
              <a:t>бойынша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543486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</a:rPr>
              <a:t>Түйіндеме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немесе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Резюме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—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белгілі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бір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тұлғаның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 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hlinkClick r:id="rId2" tooltip="Өмірбаян"/>
              </a:rPr>
              <a:t>өмірбаяны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білімі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мамандығы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кәсіптік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шеберлігі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біліктілігі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икемділігі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жайлы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нақты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қысқа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мәлімет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беретін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іс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қағазының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бір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түрі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Түйіндеме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жазған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адам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туралы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толық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мәлімет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беру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үшін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онда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оның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білімі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біліктіліг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жеткен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жетістігі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жұмыс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тәжірибесі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, не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нәрсеге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икемділігі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бар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екені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жазылу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керек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керек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Түйіндеме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кең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көлемдегі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визит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карточкаңыз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іспеттес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Түйіндеменің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ерекшелігі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–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үміткердің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білімі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және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кәсіби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шеберлігі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туралы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мәліметтердің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кері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хронологиялық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тәртіпте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</a:rPr>
              <a:t>берілуі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957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err="1">
                <a:solidFill>
                  <a:schemeClr val="accent2">
                    <a:lumMod val="50000"/>
                  </a:schemeClr>
                </a:solidFill>
              </a:rPr>
              <a:t>Түйіндеменің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dirty="0" err="1">
                <a:solidFill>
                  <a:schemeClr val="accent2">
                    <a:lumMod val="50000"/>
                  </a:schemeClr>
                </a:solidFill>
              </a:rPr>
              <a:t>мазмұндық-құрылымды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аты-жөні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туған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жылы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күні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айы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туған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жері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ұлты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жынысы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мекен-жайы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телефоны;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отбасы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жағдайы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азаматтығы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білімі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бітірген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оқу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орындары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кәсіби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біліктілігі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мен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кәсіби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тәжірибесі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тілдік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дағдылары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компьютерлік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сауаттылығы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;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жеке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қасиеттері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жауапкершілігі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адамдармен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қарым-қатынас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орнатуға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бейімділік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ұстамдылық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мақсаттылық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ұйымдастырушылық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басқарушылық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қабілеттер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ұжыммен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жұмыс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істей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білу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ұқыптылық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алға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қойған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міндеттерге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шығармашылық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көзқарас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т.б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.)</a:t>
            </a:r>
          </a:p>
          <a:p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қызығушылығы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саяхатқа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шығу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би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домбырада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ойнау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кітап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оқу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т.б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.)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туралы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мәлімет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қосымша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ақпараттар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мақтау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грамоталары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сертификаттар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наградалар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,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патенттер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4000" dirty="0" err="1">
                <a:solidFill>
                  <a:schemeClr val="accent4">
                    <a:lumMod val="50000"/>
                  </a:schemeClr>
                </a:solidFill>
              </a:rPr>
              <a:t>т.б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52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896544"/>
          </a:xfrm>
        </p:spPr>
        <p:txBody>
          <a:bodyPr>
            <a:normAutofit fontScale="55000" lnSpcReduction="20000"/>
          </a:bodyPr>
          <a:lstStyle/>
          <a:p>
            <a:r>
              <a:rPr lang="ru-RU" sz="4000" dirty="0" err="1"/>
              <a:t>Тегі</a:t>
            </a:r>
            <a:r>
              <a:rPr lang="ru-RU" sz="4000" dirty="0"/>
              <a:t>, </a:t>
            </a:r>
            <a:r>
              <a:rPr lang="ru-RU" sz="4000" dirty="0" err="1"/>
              <a:t>аты</a:t>
            </a:r>
            <a:r>
              <a:rPr lang="ru-RU" sz="4000" dirty="0"/>
              <a:t>, </a:t>
            </a:r>
            <a:r>
              <a:rPr lang="ru-RU" sz="4000" dirty="0" err="1"/>
              <a:t>әкесінің</a:t>
            </a:r>
            <a:r>
              <a:rPr lang="ru-RU" sz="4000" dirty="0"/>
              <a:t> </a:t>
            </a:r>
            <a:r>
              <a:rPr lang="ru-RU" sz="4000" dirty="0" err="1"/>
              <a:t>аты</a:t>
            </a:r>
            <a:r>
              <a:rPr lang="ru-RU" sz="4000" dirty="0"/>
              <a:t>. </a:t>
            </a:r>
            <a:r>
              <a:rPr lang="ru-RU" sz="4000" dirty="0" err="1" smtClean="0"/>
              <a:t>Аты-жөніңіз</a:t>
            </a:r>
            <a:r>
              <a:rPr lang="ru-RU" sz="4000" dirty="0" smtClean="0"/>
              <a:t> </a:t>
            </a:r>
            <a:r>
              <a:rPr lang="ru-RU" sz="4000" dirty="0" err="1"/>
              <a:t>құжатта</a:t>
            </a:r>
            <a:r>
              <a:rPr lang="ru-RU" sz="4000" dirty="0"/>
              <a:t> </a:t>
            </a:r>
            <a:r>
              <a:rPr lang="ru-RU" sz="4000" dirty="0" err="1"/>
              <a:t>қалай</a:t>
            </a:r>
            <a:r>
              <a:rPr lang="ru-RU" sz="4000" dirty="0"/>
              <a:t> </a:t>
            </a:r>
            <a:r>
              <a:rPr lang="ru-RU" sz="4000" dirty="0" err="1"/>
              <a:t>жазылған</a:t>
            </a:r>
            <a:r>
              <a:rPr lang="ru-RU" sz="4000" dirty="0"/>
              <a:t>, </a:t>
            </a:r>
            <a:r>
              <a:rPr lang="ru-RU" sz="4000" dirty="0" err="1"/>
              <a:t>дәл</a:t>
            </a:r>
            <a:r>
              <a:rPr lang="ru-RU" sz="4000" dirty="0"/>
              <a:t> </a:t>
            </a:r>
            <a:r>
              <a:rPr lang="ru-RU" sz="4000" dirty="0" err="1"/>
              <a:t>солай</a:t>
            </a:r>
            <a:r>
              <a:rPr lang="ru-RU" sz="4000" dirty="0"/>
              <a:t> </a:t>
            </a:r>
            <a:r>
              <a:rPr lang="ru-RU" sz="4000" dirty="0" err="1"/>
              <a:t>толық</a:t>
            </a:r>
            <a:r>
              <a:rPr lang="ru-RU" sz="4000" dirty="0"/>
              <a:t> </a:t>
            </a:r>
            <a:r>
              <a:rPr lang="ru-RU" sz="4000" dirty="0" err="1"/>
              <a:t>көрсетіңіз</a:t>
            </a:r>
            <a:r>
              <a:rPr lang="ru-RU" sz="4000" dirty="0"/>
              <a:t>. </a:t>
            </a:r>
            <a:endParaRPr lang="ru-RU" sz="4000" dirty="0" smtClean="0"/>
          </a:p>
          <a:p>
            <a:r>
              <a:rPr lang="ru-RU" sz="4000" dirty="0" err="1" smtClean="0"/>
              <a:t>Қызметі</a:t>
            </a:r>
            <a:r>
              <a:rPr lang="ru-RU" sz="4000" dirty="0"/>
              <a:t>. </a:t>
            </a:r>
            <a:r>
              <a:rPr lang="ru-RU" sz="4000" dirty="0" err="1" smtClean="0"/>
              <a:t>Бірнеше</a:t>
            </a:r>
            <a:r>
              <a:rPr lang="ru-RU" sz="4000" dirty="0" smtClean="0"/>
              <a:t> </a:t>
            </a:r>
            <a:r>
              <a:rPr lang="ru-RU" sz="4000" dirty="0" err="1"/>
              <a:t>қызметті</a:t>
            </a:r>
            <a:r>
              <a:rPr lang="ru-RU" sz="4000" dirty="0"/>
              <a:t> </a:t>
            </a:r>
            <a:r>
              <a:rPr lang="ru-RU" sz="4000" dirty="0" err="1"/>
              <a:t>қатарынан</a:t>
            </a:r>
            <a:r>
              <a:rPr lang="ru-RU" sz="4000" dirty="0"/>
              <a:t> </a:t>
            </a:r>
            <a:r>
              <a:rPr lang="ru-RU" sz="4000" dirty="0" err="1"/>
              <a:t>жазудың</a:t>
            </a:r>
            <a:r>
              <a:rPr lang="ru-RU" sz="4000" dirty="0"/>
              <a:t> </a:t>
            </a:r>
            <a:r>
              <a:rPr lang="ru-RU" sz="4000" dirty="0" err="1"/>
              <a:t>керегі</a:t>
            </a:r>
            <a:r>
              <a:rPr lang="ru-RU" sz="4000" dirty="0"/>
              <a:t> </a:t>
            </a:r>
            <a:r>
              <a:rPr lang="ru-RU" sz="4000" dirty="0" err="1"/>
              <a:t>шамалы</a:t>
            </a:r>
            <a:r>
              <a:rPr lang="ru-RU" sz="4000" dirty="0"/>
              <a:t>. </a:t>
            </a:r>
            <a:r>
              <a:rPr lang="ru-RU" sz="4000" dirty="0" err="1"/>
              <a:t>Жұмыс</a:t>
            </a:r>
            <a:r>
              <a:rPr lang="ru-RU" sz="4000" dirty="0"/>
              <a:t> </a:t>
            </a:r>
            <a:r>
              <a:rPr lang="ru-RU" sz="4000" dirty="0" err="1"/>
              <a:t>беруші</a:t>
            </a:r>
            <a:r>
              <a:rPr lang="ru-RU" sz="4000" dirty="0"/>
              <a:t> </a:t>
            </a:r>
            <a:r>
              <a:rPr lang="ru-RU" sz="4000" dirty="0" err="1"/>
              <a:t>нақты</a:t>
            </a:r>
            <a:r>
              <a:rPr lang="ru-RU" sz="4000" dirty="0"/>
              <a:t> </a:t>
            </a:r>
            <a:r>
              <a:rPr lang="ru-RU" sz="4000" dirty="0" err="1"/>
              <a:t>қай</a:t>
            </a:r>
            <a:r>
              <a:rPr lang="ru-RU" sz="4000" dirty="0"/>
              <a:t> </a:t>
            </a:r>
            <a:r>
              <a:rPr lang="ru-RU" sz="4000" dirty="0" err="1"/>
              <a:t>салаға</a:t>
            </a:r>
            <a:r>
              <a:rPr lang="ru-RU" sz="4000" dirty="0"/>
              <a:t> </a:t>
            </a:r>
            <a:r>
              <a:rPr lang="ru-RU" sz="4000" dirty="0" err="1"/>
              <a:t>қызығатыныңызды</a:t>
            </a:r>
            <a:r>
              <a:rPr lang="ru-RU" sz="4000" dirty="0"/>
              <a:t> </a:t>
            </a:r>
            <a:r>
              <a:rPr lang="ru-RU" sz="4000" dirty="0" err="1"/>
              <a:t>білуі</a:t>
            </a:r>
            <a:r>
              <a:rPr lang="ru-RU" sz="4000" dirty="0"/>
              <a:t> </a:t>
            </a:r>
            <a:r>
              <a:rPr lang="ru-RU" sz="4000" dirty="0" err="1"/>
              <a:t>тиіс</a:t>
            </a:r>
            <a:r>
              <a:rPr lang="ru-RU" sz="4000" dirty="0"/>
              <a:t>. </a:t>
            </a:r>
            <a:endParaRPr lang="ru-RU" sz="4000" dirty="0" smtClean="0"/>
          </a:p>
          <a:p>
            <a:r>
              <a:rPr lang="ru-RU" sz="4000" dirty="0" smtClean="0"/>
              <a:t>Жеке </a:t>
            </a:r>
            <a:r>
              <a:rPr lang="ru-RU" sz="4000" dirty="0" err="1"/>
              <a:t>ақпарат</a:t>
            </a:r>
            <a:r>
              <a:rPr lang="ru-RU" sz="4000" dirty="0"/>
              <a:t> </a:t>
            </a:r>
            <a:r>
              <a:rPr lang="ru-RU" sz="4000" dirty="0" err="1"/>
              <a:t>және</a:t>
            </a:r>
            <a:r>
              <a:rPr lang="ru-RU" sz="4000" dirty="0"/>
              <a:t> </a:t>
            </a:r>
            <a:r>
              <a:rPr lang="ru-RU" sz="4000" dirty="0" err="1"/>
              <a:t>байланыс</a:t>
            </a:r>
            <a:r>
              <a:rPr lang="ru-RU" sz="4000" dirty="0"/>
              <a:t>. </a:t>
            </a:r>
            <a:r>
              <a:rPr lang="ru-RU" sz="4000" dirty="0" err="1"/>
              <a:t>Бұл</a:t>
            </a:r>
            <a:r>
              <a:rPr lang="ru-RU" sz="4000" dirty="0"/>
              <a:t> </a:t>
            </a:r>
            <a:r>
              <a:rPr lang="ru-RU" sz="4000" dirty="0" err="1"/>
              <a:t>бөлімде</a:t>
            </a:r>
            <a:r>
              <a:rPr lang="ru-RU" sz="4000" dirty="0"/>
              <a:t> </a:t>
            </a:r>
            <a:r>
              <a:rPr lang="ru-RU" sz="4000" dirty="0" err="1"/>
              <a:t>отбасылық</a:t>
            </a:r>
            <a:r>
              <a:rPr lang="ru-RU" sz="4000" dirty="0"/>
              <a:t> </a:t>
            </a:r>
            <a:r>
              <a:rPr lang="ru-RU" sz="4000" dirty="0" err="1"/>
              <a:t>жағдайыңыз</a:t>
            </a:r>
            <a:r>
              <a:rPr lang="ru-RU" sz="4000" dirty="0"/>
              <a:t>, </a:t>
            </a:r>
            <a:r>
              <a:rPr lang="ru-RU" sz="4000" dirty="0" err="1"/>
              <a:t>жасыңыз</a:t>
            </a:r>
            <a:r>
              <a:rPr lang="ru-RU" sz="4000" dirty="0"/>
              <a:t>, </a:t>
            </a:r>
            <a:r>
              <a:rPr lang="ru-RU" sz="4000" dirty="0" err="1"/>
              <a:t>тұрғылықты</a:t>
            </a:r>
            <a:r>
              <a:rPr lang="ru-RU" sz="4000" dirty="0"/>
              <a:t> </a:t>
            </a:r>
            <a:r>
              <a:rPr lang="ru-RU" sz="4000" dirty="0" err="1"/>
              <a:t>мекен-жайыңыз</a:t>
            </a:r>
            <a:r>
              <a:rPr lang="ru-RU" sz="4000" dirty="0"/>
              <a:t>, телефон </a:t>
            </a:r>
            <a:r>
              <a:rPr lang="ru-RU" sz="4000" dirty="0" err="1"/>
              <a:t>және</a:t>
            </a:r>
            <a:r>
              <a:rPr lang="ru-RU" sz="4000" dirty="0"/>
              <a:t> </a:t>
            </a:r>
            <a:r>
              <a:rPr lang="en-US" sz="4000" dirty="0"/>
              <a:t>e-mail </a:t>
            </a:r>
            <a:r>
              <a:rPr lang="ru-RU" sz="4000" dirty="0" err="1"/>
              <a:t>көрсетіледі</a:t>
            </a:r>
            <a:r>
              <a:rPr lang="ru-RU" sz="4000" dirty="0"/>
              <a:t>. </a:t>
            </a:r>
            <a:endParaRPr lang="ru-RU" sz="4000" dirty="0" smtClean="0"/>
          </a:p>
          <a:p>
            <a:r>
              <a:rPr lang="ru-RU" sz="4000" dirty="0" err="1" smtClean="0"/>
              <a:t>Білімі</a:t>
            </a:r>
            <a:r>
              <a:rPr lang="ru-RU" sz="4000" dirty="0"/>
              <a:t>. ЖОО </a:t>
            </a:r>
            <a:r>
              <a:rPr lang="ru-RU" sz="4000" dirty="0" err="1"/>
              <a:t>атауы</a:t>
            </a:r>
            <a:r>
              <a:rPr lang="ru-RU" sz="4000" dirty="0"/>
              <a:t>, </a:t>
            </a:r>
            <a:r>
              <a:rPr lang="ru-RU" sz="4000" dirty="0" err="1"/>
              <a:t>оқуға</a:t>
            </a:r>
            <a:r>
              <a:rPr lang="ru-RU" sz="4000" dirty="0"/>
              <a:t> </a:t>
            </a:r>
            <a:r>
              <a:rPr lang="ru-RU" sz="4000" dirty="0" err="1"/>
              <a:t>түскен</a:t>
            </a:r>
            <a:r>
              <a:rPr lang="ru-RU" sz="4000" dirty="0"/>
              <a:t> </a:t>
            </a:r>
            <a:r>
              <a:rPr lang="ru-RU" sz="4000" dirty="0" err="1"/>
              <a:t>және</a:t>
            </a:r>
            <a:r>
              <a:rPr lang="ru-RU" sz="4000" dirty="0"/>
              <a:t> </a:t>
            </a:r>
            <a:r>
              <a:rPr lang="ru-RU" sz="4000" dirty="0" err="1"/>
              <a:t>бітіретін</a:t>
            </a:r>
            <a:r>
              <a:rPr lang="ru-RU" sz="4000" dirty="0"/>
              <a:t> </a:t>
            </a:r>
            <a:r>
              <a:rPr lang="ru-RU" sz="4000" dirty="0" err="1"/>
              <a:t>жылыңыз</a:t>
            </a:r>
            <a:r>
              <a:rPr lang="ru-RU" sz="4000" dirty="0"/>
              <a:t> </a:t>
            </a:r>
            <a:r>
              <a:rPr lang="ru-RU" sz="4000" dirty="0" err="1"/>
              <a:t>жазылады</a:t>
            </a:r>
            <a:r>
              <a:rPr lang="ru-RU" sz="4000" dirty="0"/>
              <a:t>. </a:t>
            </a:r>
            <a:endParaRPr lang="ru-RU" sz="4000" dirty="0" smtClean="0"/>
          </a:p>
          <a:p>
            <a:r>
              <a:rPr lang="ru-RU" sz="4000" dirty="0" err="1" smtClean="0"/>
              <a:t>Икемділік</a:t>
            </a:r>
            <a:r>
              <a:rPr lang="ru-RU" sz="4000" dirty="0" smtClean="0"/>
              <a:t> </a:t>
            </a:r>
            <a:r>
              <a:rPr lang="ru-RU" sz="4000" dirty="0" err="1"/>
              <a:t>және</a:t>
            </a:r>
            <a:r>
              <a:rPr lang="ru-RU" sz="4000" dirty="0"/>
              <a:t> </a:t>
            </a:r>
            <a:r>
              <a:rPr lang="ru-RU" sz="4000" dirty="0" err="1"/>
              <a:t>ептілік</a:t>
            </a:r>
            <a:r>
              <a:rPr lang="ru-RU" sz="4000" dirty="0"/>
              <a:t>. </a:t>
            </a:r>
            <a:r>
              <a:rPr lang="ru-RU" sz="4000" dirty="0" err="1"/>
              <a:t>Жұмысқа</a:t>
            </a:r>
            <a:r>
              <a:rPr lang="ru-RU" sz="4000" dirty="0"/>
              <a:t> </a:t>
            </a:r>
            <a:r>
              <a:rPr lang="ru-RU" sz="4000" dirty="0" err="1"/>
              <a:t>тұратын</a:t>
            </a:r>
            <a:r>
              <a:rPr lang="ru-RU" sz="4000" dirty="0"/>
              <a:t> </a:t>
            </a:r>
            <a:r>
              <a:rPr lang="ru-RU" sz="4000" dirty="0" err="1"/>
              <a:t>қызметке</a:t>
            </a:r>
            <a:r>
              <a:rPr lang="ru-RU" sz="4000" dirty="0"/>
              <a:t> </a:t>
            </a:r>
            <a:r>
              <a:rPr lang="ru-RU" sz="4000" dirty="0" err="1"/>
              <a:t>қатысты</a:t>
            </a:r>
            <a:r>
              <a:rPr lang="ru-RU" sz="4000" dirty="0"/>
              <a:t> </a:t>
            </a:r>
            <a:r>
              <a:rPr lang="ru-RU" sz="4000" dirty="0" err="1"/>
              <a:t>тіл</a:t>
            </a:r>
            <a:r>
              <a:rPr lang="ru-RU" sz="4000" dirty="0"/>
              <a:t> </a:t>
            </a:r>
            <a:r>
              <a:rPr lang="ru-RU" sz="4000" dirty="0" err="1"/>
              <a:t>білуі</a:t>
            </a:r>
            <a:r>
              <a:rPr lang="ru-RU" sz="4000" dirty="0"/>
              <a:t>, </a:t>
            </a:r>
            <a:r>
              <a:rPr lang="ru-RU" sz="4000" dirty="0" err="1"/>
              <a:t>кеңселік</a:t>
            </a:r>
            <a:r>
              <a:rPr lang="ru-RU" sz="4000" dirty="0"/>
              <a:t>, </a:t>
            </a:r>
            <a:r>
              <a:rPr lang="ru-RU" sz="4000" dirty="0" err="1"/>
              <a:t>компьютерлік</a:t>
            </a:r>
            <a:r>
              <a:rPr lang="ru-RU" sz="4000" dirty="0"/>
              <a:t> </a:t>
            </a:r>
            <a:r>
              <a:rPr lang="ru-RU" sz="4000" dirty="0" err="1"/>
              <a:t>бағдарламаларды</a:t>
            </a:r>
            <a:r>
              <a:rPr lang="ru-RU" sz="4000" dirty="0"/>
              <a:t> </a:t>
            </a:r>
            <a:r>
              <a:rPr lang="ru-RU" sz="4000" dirty="0" err="1"/>
              <a:t>жетік</a:t>
            </a:r>
            <a:r>
              <a:rPr lang="ru-RU" sz="4000" dirty="0"/>
              <a:t> </a:t>
            </a:r>
            <a:r>
              <a:rPr lang="ru-RU" sz="4000" dirty="0" err="1"/>
              <a:t>білуі</a:t>
            </a:r>
            <a:r>
              <a:rPr lang="ru-RU" sz="4000" dirty="0"/>
              <a:t>, </a:t>
            </a:r>
            <a:r>
              <a:rPr lang="ru-RU" sz="4000" dirty="0" err="1"/>
              <a:t>әдемі</a:t>
            </a:r>
            <a:r>
              <a:rPr lang="ru-RU" sz="4000" dirty="0"/>
              <a:t> </a:t>
            </a:r>
            <a:r>
              <a:rPr lang="ru-RU" sz="4000" dirty="0" err="1"/>
              <a:t>жазу</a:t>
            </a:r>
            <a:r>
              <a:rPr lang="ru-RU" sz="4000" dirty="0"/>
              <a:t>, </a:t>
            </a:r>
            <a:r>
              <a:rPr lang="ru-RU" sz="4000" dirty="0" err="1"/>
              <a:t>сурет</a:t>
            </a:r>
            <a:r>
              <a:rPr lang="ru-RU" sz="4000" dirty="0"/>
              <a:t> салу, </a:t>
            </a:r>
            <a:r>
              <a:rPr lang="ru-RU" sz="4000" dirty="0" err="1"/>
              <a:t>ән</a:t>
            </a:r>
            <a:r>
              <a:rPr lang="ru-RU" sz="4000" dirty="0"/>
              <a:t> </a:t>
            </a:r>
            <a:r>
              <a:rPr lang="ru-RU" sz="4000" dirty="0" err="1"/>
              <a:t>айту</a:t>
            </a:r>
            <a:r>
              <a:rPr lang="ru-RU" sz="4000" dirty="0"/>
              <a:t>, </a:t>
            </a:r>
            <a:r>
              <a:rPr lang="ru-RU" sz="4000" dirty="0" err="1"/>
              <a:t>сурет</a:t>
            </a:r>
            <a:r>
              <a:rPr lang="ru-RU" sz="4000" dirty="0"/>
              <a:t> не </a:t>
            </a:r>
            <a:r>
              <a:rPr lang="ru-RU" sz="4000" dirty="0" err="1"/>
              <a:t>бейне</a:t>
            </a:r>
            <a:r>
              <a:rPr lang="ru-RU" sz="4000" dirty="0"/>
              <a:t> </a:t>
            </a:r>
            <a:r>
              <a:rPr lang="ru-RU" sz="4000" dirty="0" err="1"/>
              <a:t>өңдеу</a:t>
            </a:r>
            <a:r>
              <a:rPr lang="ru-RU" sz="4000" dirty="0"/>
              <a:t>, </a:t>
            </a:r>
            <a:r>
              <a:rPr lang="ru-RU" sz="4000" dirty="0" err="1"/>
              <a:t>т.б</a:t>
            </a:r>
            <a:r>
              <a:rPr lang="ru-RU" sz="4000" dirty="0"/>
              <a:t>. </a:t>
            </a:r>
            <a:endParaRPr lang="ru-RU" sz="4000" dirty="0" smtClean="0"/>
          </a:p>
          <a:p>
            <a:r>
              <a:rPr lang="ru-RU" sz="4000" dirty="0" smtClean="0"/>
              <a:t>Жеке </a:t>
            </a:r>
            <a:r>
              <a:rPr lang="ru-RU" sz="4000" dirty="0" err="1"/>
              <a:t>қасиеттері</a:t>
            </a:r>
            <a:r>
              <a:rPr lang="ru-RU" sz="4000" dirty="0"/>
              <a:t>. </a:t>
            </a:r>
            <a:r>
              <a:rPr lang="ru-RU" sz="4000" dirty="0" err="1"/>
              <a:t>Өзіңіз</a:t>
            </a:r>
            <a:r>
              <a:rPr lang="ru-RU" sz="4000" dirty="0"/>
              <a:t> </a:t>
            </a:r>
            <a:r>
              <a:rPr lang="ru-RU" sz="4000" dirty="0" err="1"/>
              <a:t>туралы</a:t>
            </a:r>
            <a:r>
              <a:rPr lang="ru-RU" sz="4000" dirty="0"/>
              <a:t> </a:t>
            </a:r>
            <a:r>
              <a:rPr lang="ru-RU" sz="4000" dirty="0" err="1"/>
              <a:t>жазғанда</a:t>
            </a:r>
            <a:r>
              <a:rPr lang="ru-RU" sz="4000" dirty="0"/>
              <a:t> </a:t>
            </a:r>
            <a:r>
              <a:rPr lang="ru-RU" sz="4000" dirty="0" err="1"/>
              <a:t>тиянақты</a:t>
            </a:r>
            <a:r>
              <a:rPr lang="ru-RU" sz="4000" dirty="0"/>
              <a:t>, </a:t>
            </a:r>
            <a:r>
              <a:rPr lang="ru-RU" sz="4000" dirty="0" err="1"/>
              <a:t>жауапты</a:t>
            </a:r>
            <a:r>
              <a:rPr lang="ru-RU" sz="4000" dirty="0"/>
              <a:t>, </a:t>
            </a:r>
            <a:r>
              <a:rPr lang="ru-RU" sz="4000" dirty="0" err="1"/>
              <a:t>мақсатты</a:t>
            </a:r>
            <a:r>
              <a:rPr lang="ru-RU" sz="4000" dirty="0"/>
              <a:t>, </a:t>
            </a:r>
            <a:r>
              <a:rPr lang="ru-RU" sz="4000" dirty="0" err="1"/>
              <a:t>ұқыпты</a:t>
            </a:r>
            <a:r>
              <a:rPr lang="ru-RU" sz="4000" dirty="0"/>
              <a:t> </a:t>
            </a:r>
            <a:r>
              <a:rPr lang="ru-RU" sz="4000" dirty="0" err="1"/>
              <a:t>деген</a:t>
            </a:r>
            <a:r>
              <a:rPr lang="ru-RU" sz="4000" dirty="0"/>
              <a:t> </a:t>
            </a:r>
            <a:r>
              <a:rPr lang="ru-RU" sz="4000" dirty="0" err="1"/>
              <a:t>секілді</a:t>
            </a:r>
            <a:r>
              <a:rPr lang="ru-RU" sz="4000" dirty="0"/>
              <a:t> </a:t>
            </a:r>
            <a:r>
              <a:rPr lang="ru-RU" sz="4000" dirty="0" err="1"/>
              <a:t>жаттанды</a:t>
            </a:r>
            <a:r>
              <a:rPr lang="ru-RU" sz="4000" dirty="0"/>
              <a:t> </a:t>
            </a:r>
            <a:r>
              <a:rPr lang="ru-RU" sz="4000" dirty="0" err="1"/>
              <a:t>сөздерден</a:t>
            </a:r>
            <a:r>
              <a:rPr lang="ru-RU" sz="4000" dirty="0"/>
              <a:t> </a:t>
            </a:r>
            <a:r>
              <a:rPr lang="ru-RU" sz="4000" dirty="0" err="1"/>
              <a:t>қашыңыз</a:t>
            </a:r>
            <a:r>
              <a:rPr lang="ru-RU" sz="4000" dirty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265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27784" y="2420888"/>
            <a:ext cx="5770984" cy="1396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kk-KZ" sz="4400" dirty="0" smtClean="0">
                <a:solidFill>
                  <a:schemeClr val="accent2">
                    <a:lumMod val="50000"/>
                  </a:schemeClr>
                </a:solidFill>
              </a:rPr>
              <a:t>Тапсырмалар</a:t>
            </a:r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6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47500" lnSpcReduction="20000"/>
          </a:bodyPr>
          <a:lstStyle/>
          <a:p>
            <a:r>
              <a:rPr lang="ru-RU" dirty="0" err="1" smtClean="0"/>
              <a:t>Түйіндеме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3400" dirty="0"/>
              <a:t>1. </a:t>
            </a:r>
            <a:r>
              <a:rPr lang="ru-RU" sz="3400" dirty="0" err="1"/>
              <a:t>Аты-Жөні</a:t>
            </a:r>
            <a:r>
              <a:rPr lang="ru-RU" sz="3400" dirty="0"/>
              <a:t>: </a:t>
            </a:r>
            <a:r>
              <a:rPr lang="ru-RU" sz="3400" dirty="0" err="1"/>
              <a:t>Серікбай</a:t>
            </a:r>
            <a:r>
              <a:rPr lang="ru-RU" sz="3400" dirty="0"/>
              <a:t> </a:t>
            </a:r>
            <a:r>
              <a:rPr lang="ru-RU" sz="3400" dirty="0" err="1"/>
              <a:t>Ербол</a:t>
            </a:r>
            <a:r>
              <a:rPr lang="ru-RU" sz="3400" dirty="0"/>
              <a:t> </a:t>
            </a:r>
            <a:r>
              <a:rPr lang="ru-RU" sz="3400" dirty="0" err="1"/>
              <a:t>Амантайұлы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/>
              <a:t>2. </a:t>
            </a:r>
            <a:r>
              <a:rPr lang="ru-RU" sz="3400" dirty="0" err="1"/>
              <a:t>Туылған</a:t>
            </a:r>
            <a:r>
              <a:rPr lang="ru-RU" sz="3400" dirty="0"/>
              <a:t> </a:t>
            </a:r>
            <a:r>
              <a:rPr lang="ru-RU" sz="3400" dirty="0" err="1"/>
              <a:t>күні</a:t>
            </a:r>
            <a:r>
              <a:rPr lang="ru-RU" sz="3400" dirty="0"/>
              <a:t>: 13.12.1989 </a:t>
            </a:r>
            <a:r>
              <a:rPr lang="ru-RU" sz="3400" dirty="0" err="1"/>
              <a:t>жыл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/>
              <a:t>3. </a:t>
            </a:r>
            <a:r>
              <a:rPr lang="ru-RU" sz="3400" dirty="0" err="1"/>
              <a:t>Ұлты</a:t>
            </a:r>
            <a:r>
              <a:rPr lang="ru-RU" sz="3400" dirty="0"/>
              <a:t>: </a:t>
            </a:r>
            <a:r>
              <a:rPr lang="ru-RU" sz="3400" dirty="0" err="1"/>
              <a:t>қазақ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/>
              <a:t>4. </a:t>
            </a:r>
            <a:r>
              <a:rPr lang="ru-RU" sz="3400" dirty="0" err="1"/>
              <a:t>Отбасылық</a:t>
            </a:r>
            <a:r>
              <a:rPr lang="ru-RU" sz="3400" dirty="0"/>
              <a:t> </a:t>
            </a:r>
            <a:r>
              <a:rPr lang="ru-RU" sz="3400" dirty="0" err="1"/>
              <a:t>жағдайы</a:t>
            </a:r>
            <a:r>
              <a:rPr lang="ru-RU" sz="3400" dirty="0"/>
              <a:t>: </a:t>
            </a:r>
            <a:r>
              <a:rPr lang="ru-RU" sz="3400" dirty="0" err="1"/>
              <a:t>үйленбеген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/>
              <a:t>5. </a:t>
            </a:r>
            <a:r>
              <a:rPr lang="ru-RU" sz="3400" dirty="0" err="1"/>
              <a:t>Тілдерді</a:t>
            </a:r>
            <a:r>
              <a:rPr lang="ru-RU" sz="3400" dirty="0"/>
              <a:t> </a:t>
            </a:r>
            <a:r>
              <a:rPr lang="ru-RU" sz="3400" dirty="0" err="1"/>
              <a:t>меңгеруі</a:t>
            </a:r>
            <a:r>
              <a:rPr lang="ru-RU" sz="3400" dirty="0"/>
              <a:t>: </a:t>
            </a:r>
            <a:br>
              <a:rPr lang="ru-RU" sz="3400" dirty="0"/>
            </a:br>
            <a:r>
              <a:rPr lang="ru-RU" sz="3400" dirty="0"/>
              <a:t>• </a:t>
            </a:r>
            <a:r>
              <a:rPr lang="ru-RU" sz="3400" dirty="0" err="1"/>
              <a:t>қазақ</a:t>
            </a:r>
            <a:r>
              <a:rPr lang="ru-RU" sz="3400" dirty="0"/>
              <a:t> </a:t>
            </a:r>
            <a:r>
              <a:rPr lang="ru-RU" sz="3400" dirty="0" err="1"/>
              <a:t>тілі</a:t>
            </a:r>
            <a:r>
              <a:rPr lang="ru-RU" sz="3400" dirty="0"/>
              <a:t> – </a:t>
            </a:r>
            <a:r>
              <a:rPr lang="ru-RU" sz="3400" dirty="0" err="1"/>
              <a:t>туған</a:t>
            </a:r>
            <a:r>
              <a:rPr lang="ru-RU" sz="3400" dirty="0"/>
              <a:t> </a:t>
            </a:r>
            <a:r>
              <a:rPr lang="ru-RU" sz="3400" dirty="0" err="1"/>
              <a:t>тілім</a:t>
            </a:r>
            <a:r>
              <a:rPr lang="ru-RU" sz="3400" dirty="0"/>
              <a:t>. </a:t>
            </a:r>
            <a:br>
              <a:rPr lang="ru-RU" sz="3400" dirty="0"/>
            </a:br>
            <a:r>
              <a:rPr lang="ru-RU" sz="3400" dirty="0"/>
              <a:t>• </a:t>
            </a:r>
            <a:r>
              <a:rPr lang="ru-RU" sz="3400" dirty="0" err="1"/>
              <a:t>орыс</a:t>
            </a:r>
            <a:r>
              <a:rPr lang="ru-RU" sz="3400" dirty="0"/>
              <a:t> </a:t>
            </a:r>
            <a:r>
              <a:rPr lang="ru-RU" sz="3400" dirty="0" err="1"/>
              <a:t>тілі</a:t>
            </a:r>
            <a:r>
              <a:rPr lang="ru-RU" sz="3400" dirty="0"/>
              <a:t> – </a:t>
            </a:r>
            <a:r>
              <a:rPr lang="ru-RU" sz="3400" dirty="0" err="1"/>
              <a:t>еркін</a:t>
            </a:r>
            <a:r>
              <a:rPr lang="ru-RU" sz="3400" dirty="0"/>
              <a:t>. </a:t>
            </a:r>
            <a:br>
              <a:rPr lang="ru-RU" sz="3400" dirty="0"/>
            </a:br>
            <a:r>
              <a:rPr lang="ru-RU" sz="3400" dirty="0"/>
              <a:t>• </a:t>
            </a:r>
            <a:r>
              <a:rPr lang="ru-RU" sz="3400" dirty="0" err="1"/>
              <a:t>ағылшын</a:t>
            </a:r>
            <a:r>
              <a:rPr lang="ru-RU" sz="3400" dirty="0"/>
              <a:t> </a:t>
            </a:r>
            <a:r>
              <a:rPr lang="ru-RU" sz="3400" dirty="0" err="1"/>
              <a:t>тілі</a:t>
            </a:r>
            <a:r>
              <a:rPr lang="ru-RU" sz="3400" dirty="0"/>
              <a:t> – </a:t>
            </a:r>
            <a:r>
              <a:rPr lang="ru-RU" sz="3400" dirty="0" err="1"/>
              <a:t>сөздік</a:t>
            </a:r>
            <a:r>
              <a:rPr lang="ru-RU" sz="3400" dirty="0"/>
              <a:t> </a:t>
            </a:r>
            <a:r>
              <a:rPr lang="ru-RU" sz="3400" dirty="0" err="1"/>
              <a:t>бойынша</a:t>
            </a:r>
            <a:r>
              <a:rPr lang="ru-RU" sz="3400" dirty="0"/>
              <a:t>. </a:t>
            </a:r>
            <a:br>
              <a:rPr lang="ru-RU" sz="3400" dirty="0"/>
            </a:br>
            <a:r>
              <a:rPr lang="ru-RU" sz="3400" dirty="0"/>
              <a:t>6. </a:t>
            </a:r>
            <a:r>
              <a:rPr lang="ru-RU" sz="3400" dirty="0" err="1"/>
              <a:t>Мекен</a:t>
            </a:r>
            <a:r>
              <a:rPr lang="ru-RU" sz="3400" dirty="0"/>
              <a:t> </a:t>
            </a:r>
            <a:r>
              <a:rPr lang="ru-RU" sz="3400" dirty="0" err="1"/>
              <a:t>жайы</a:t>
            </a:r>
            <a:r>
              <a:rPr lang="ru-RU" sz="3400" dirty="0"/>
              <a:t>: </a:t>
            </a:r>
            <a:br>
              <a:rPr lang="ru-RU" sz="3400" dirty="0"/>
            </a:br>
            <a:r>
              <a:rPr lang="ru-RU" sz="3400" dirty="0"/>
              <a:t>7. </a:t>
            </a:r>
            <a:r>
              <a:rPr lang="ru-RU" sz="3400" dirty="0" err="1"/>
              <a:t>Байланыс</a:t>
            </a:r>
            <a:r>
              <a:rPr lang="ru-RU" sz="3400" dirty="0"/>
              <a:t> </a:t>
            </a:r>
            <a:r>
              <a:rPr lang="ru-RU" sz="3400" dirty="0" err="1"/>
              <a:t>телефондары</a:t>
            </a:r>
            <a:r>
              <a:rPr lang="ru-RU" sz="3400" dirty="0"/>
              <a:t>: </a:t>
            </a:r>
            <a:br>
              <a:rPr lang="ru-RU" sz="3400" dirty="0"/>
            </a:br>
            <a:r>
              <a:rPr lang="ru-RU" sz="3400" dirty="0"/>
              <a:t>8. </a:t>
            </a:r>
            <a:r>
              <a:rPr lang="en-US" sz="3400" dirty="0"/>
              <a:t>E-mail: yerbol89@gmail.com </a:t>
            </a:r>
            <a:br>
              <a:rPr lang="en-US" sz="3400" dirty="0"/>
            </a:br>
            <a:r>
              <a:rPr lang="en-US" sz="3400" dirty="0"/>
              <a:t>9. </a:t>
            </a:r>
            <a:r>
              <a:rPr lang="ru-RU" sz="3400" dirty="0" err="1"/>
              <a:t>Білімі</a:t>
            </a:r>
            <a:r>
              <a:rPr lang="ru-RU" sz="3400" dirty="0"/>
              <a:t>: </a:t>
            </a:r>
            <a:r>
              <a:rPr lang="ru-RU" sz="3400" dirty="0" err="1"/>
              <a:t>Жоғары</a:t>
            </a:r>
            <a:r>
              <a:rPr lang="ru-RU" sz="3400" dirty="0"/>
              <a:t>. 2007-2011 </a:t>
            </a:r>
            <a:r>
              <a:rPr lang="ru-RU" sz="3400" dirty="0" err="1"/>
              <a:t>М.Әуезов</a:t>
            </a:r>
            <a:r>
              <a:rPr lang="ru-RU" sz="3400" dirty="0"/>
              <a:t> </a:t>
            </a:r>
            <a:r>
              <a:rPr lang="ru-RU" sz="3400" dirty="0" err="1"/>
              <a:t>атындағы</a:t>
            </a:r>
            <a:r>
              <a:rPr lang="ru-RU" sz="3400" dirty="0"/>
              <a:t> </a:t>
            </a:r>
            <a:r>
              <a:rPr lang="ru-RU" sz="3400" dirty="0" err="1"/>
              <a:t>Оңтүстік</a:t>
            </a:r>
            <a:r>
              <a:rPr lang="ru-RU" sz="3400" dirty="0"/>
              <a:t> </a:t>
            </a:r>
            <a:r>
              <a:rPr lang="ru-RU" sz="3400" dirty="0" err="1"/>
              <a:t>Қазақстан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 err="1"/>
              <a:t>Мемлекеттік</a:t>
            </a:r>
            <a:r>
              <a:rPr lang="ru-RU" sz="3400" dirty="0"/>
              <a:t> </a:t>
            </a:r>
            <a:r>
              <a:rPr lang="ru-RU" sz="3400" dirty="0" err="1"/>
              <a:t>университеті</a:t>
            </a:r>
            <a:r>
              <a:rPr lang="ru-RU" sz="3400" dirty="0"/>
              <a:t>. </a:t>
            </a:r>
            <a:r>
              <a:rPr lang="ru-RU" sz="3400" dirty="0" err="1"/>
              <a:t>Мамандығы</a:t>
            </a:r>
            <a:r>
              <a:rPr lang="ru-RU" sz="3400" dirty="0"/>
              <a:t>: 050602- «Информатика» </a:t>
            </a:r>
            <a:br>
              <a:rPr lang="ru-RU" sz="3400" dirty="0"/>
            </a:br>
            <a:r>
              <a:rPr lang="ru-RU" sz="3400" dirty="0"/>
              <a:t>10. </a:t>
            </a:r>
            <a:r>
              <a:rPr lang="ru-RU" sz="3400" dirty="0" err="1"/>
              <a:t>Білімі</a:t>
            </a:r>
            <a:r>
              <a:rPr lang="ru-RU" sz="3400" dirty="0"/>
              <a:t> мен </a:t>
            </a:r>
            <a:r>
              <a:rPr lang="ru-RU" sz="3400" dirty="0" err="1"/>
              <a:t>тәжірибесі</a:t>
            </a:r>
            <a:r>
              <a:rPr lang="ru-RU" sz="3400" dirty="0"/>
              <a:t>: </a:t>
            </a:r>
            <a:br>
              <a:rPr lang="ru-RU" sz="3400" dirty="0"/>
            </a:br>
            <a:r>
              <a:rPr lang="ru-RU" sz="3400" dirty="0"/>
              <a:t>• </a:t>
            </a:r>
            <a:r>
              <a:rPr lang="en-US" sz="3400" dirty="0"/>
              <a:t>SEO, SMM –</a:t>
            </a:r>
            <a:r>
              <a:rPr lang="ru-RU" sz="3400" dirty="0" err="1"/>
              <a:t>жүргізу</a:t>
            </a:r>
            <a:r>
              <a:rPr lang="ru-RU" sz="3400" dirty="0"/>
              <a:t>; </a:t>
            </a:r>
            <a:br>
              <a:rPr lang="ru-RU" sz="3400" dirty="0"/>
            </a:br>
            <a:r>
              <a:rPr lang="ru-RU" sz="3400" dirty="0"/>
              <a:t>• Верстальщик. </a:t>
            </a:r>
            <a:br>
              <a:rPr lang="ru-RU" sz="3400" dirty="0"/>
            </a:br>
            <a:r>
              <a:rPr lang="ru-RU" sz="3400" dirty="0"/>
              <a:t>• </a:t>
            </a:r>
            <a:r>
              <a:rPr lang="en-US" sz="3400" dirty="0"/>
              <a:t>html, </a:t>
            </a:r>
            <a:r>
              <a:rPr lang="en-US" sz="3400" dirty="0" err="1"/>
              <a:t>css</a:t>
            </a:r>
            <a:r>
              <a:rPr lang="en-US" sz="3400" dirty="0"/>
              <a:t>, </a:t>
            </a:r>
            <a:r>
              <a:rPr lang="en-US" sz="3400" dirty="0" err="1"/>
              <a:t>php</a:t>
            </a:r>
            <a:r>
              <a:rPr lang="en-US" sz="3400" dirty="0"/>
              <a:t> </a:t>
            </a:r>
            <a:r>
              <a:rPr lang="ru-RU" sz="3400" dirty="0" err="1"/>
              <a:t>негізгі</a:t>
            </a:r>
            <a:r>
              <a:rPr lang="ru-RU" sz="3400" dirty="0"/>
              <a:t> сайт </a:t>
            </a:r>
            <a:r>
              <a:rPr lang="ru-RU" sz="3400" dirty="0" err="1"/>
              <a:t>жасау</a:t>
            </a:r>
            <a:r>
              <a:rPr lang="ru-RU" sz="3400" dirty="0"/>
              <a:t> </a:t>
            </a:r>
            <a:r>
              <a:rPr lang="ru-RU" sz="3400" dirty="0" err="1"/>
              <a:t>тілдерін</a:t>
            </a:r>
            <a:r>
              <a:rPr lang="ru-RU" sz="3400" dirty="0"/>
              <a:t> </a:t>
            </a:r>
            <a:r>
              <a:rPr lang="ru-RU" sz="3400" dirty="0" err="1"/>
              <a:t>білу</a:t>
            </a:r>
            <a:r>
              <a:rPr lang="ru-RU" sz="3400" dirty="0"/>
              <a:t>(</a:t>
            </a:r>
            <a:r>
              <a:rPr lang="en-US" sz="3400" dirty="0"/>
              <a:t>www.termin.kz</a:t>
            </a:r>
            <a:r>
              <a:rPr lang="en-US" sz="3400" dirty="0" smtClean="0"/>
              <a:t>)</a:t>
            </a:r>
            <a:r>
              <a:rPr lang="ru-RU" sz="3400" dirty="0" smtClean="0"/>
              <a:t>;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/>
              <a:t>13.Жеке </a:t>
            </a:r>
            <a:r>
              <a:rPr lang="ru-RU" sz="3400" dirty="0" err="1"/>
              <a:t>қасиеттері</a:t>
            </a:r>
            <a:r>
              <a:rPr lang="ru-RU" sz="3400" dirty="0"/>
              <a:t>: </a:t>
            </a:r>
            <a:r>
              <a:rPr lang="ru-RU" sz="3400" dirty="0" err="1"/>
              <a:t>жауапкершілігі</a:t>
            </a:r>
            <a:r>
              <a:rPr lang="ru-RU" sz="3400" dirty="0"/>
              <a:t> мол, </a:t>
            </a:r>
            <a:r>
              <a:rPr lang="ru-RU" sz="3400" dirty="0" err="1"/>
              <a:t>ұйымдастырушылық</a:t>
            </a:r>
            <a:r>
              <a:rPr lang="ru-RU" sz="3400" dirty="0"/>
              <a:t>, </a:t>
            </a:r>
            <a:br>
              <a:rPr lang="ru-RU" sz="3400" dirty="0"/>
            </a:br>
            <a:r>
              <a:rPr lang="ru-RU" sz="3400" dirty="0" err="1"/>
              <a:t>коллективте</a:t>
            </a:r>
            <a:r>
              <a:rPr lang="ru-RU" sz="3400" dirty="0"/>
              <a:t> </a:t>
            </a:r>
            <a:r>
              <a:rPr lang="ru-RU" sz="3400" dirty="0" err="1"/>
              <a:t>жұмыс</a:t>
            </a:r>
            <a:r>
              <a:rPr lang="ru-RU" sz="3400" dirty="0"/>
              <a:t> </a:t>
            </a:r>
            <a:r>
              <a:rPr lang="ru-RU" sz="3400" dirty="0" err="1"/>
              <a:t>істей</a:t>
            </a:r>
            <a:r>
              <a:rPr lang="ru-RU" sz="3400" dirty="0"/>
              <a:t> </a:t>
            </a:r>
            <a:r>
              <a:rPr lang="ru-RU" sz="3400" dirty="0" err="1"/>
              <a:t>білу</a:t>
            </a:r>
            <a:r>
              <a:rPr lang="ru-RU" sz="3400" dirty="0"/>
              <a:t> </a:t>
            </a:r>
            <a:r>
              <a:rPr lang="ru-RU" sz="3400" dirty="0" err="1"/>
              <a:t>қасиетке</a:t>
            </a:r>
            <a:r>
              <a:rPr lang="ru-RU" sz="3400" dirty="0"/>
              <a:t> </a:t>
            </a:r>
            <a:r>
              <a:rPr lang="ru-RU" sz="3400" dirty="0" err="1"/>
              <a:t>иемін</a:t>
            </a:r>
            <a:r>
              <a:rPr lang="ru-RU" sz="3400" dirty="0"/>
              <a:t>, </a:t>
            </a:r>
            <a:r>
              <a:rPr lang="ru-RU" sz="3400" dirty="0" err="1"/>
              <a:t>жаңа</a:t>
            </a:r>
            <a:r>
              <a:rPr lang="ru-RU" sz="3400" dirty="0"/>
              <a:t> </a:t>
            </a:r>
            <a:r>
              <a:rPr lang="ru-RU" sz="3400" dirty="0" err="1"/>
              <a:t>білім</a:t>
            </a:r>
            <a:r>
              <a:rPr lang="ru-RU" sz="3400" dirty="0"/>
              <a:t> мен </a:t>
            </a:r>
            <a:br>
              <a:rPr lang="ru-RU" sz="3400" dirty="0"/>
            </a:br>
            <a:r>
              <a:rPr lang="ru-RU" sz="3400" dirty="0" err="1"/>
              <a:t>ізденіске</a:t>
            </a:r>
            <a:r>
              <a:rPr lang="ru-RU" sz="3400" dirty="0"/>
              <a:t> </a:t>
            </a:r>
            <a:r>
              <a:rPr lang="ru-RU" sz="3400" dirty="0" err="1"/>
              <a:t>құштарлығым</a:t>
            </a:r>
            <a:r>
              <a:rPr lang="ru-RU" sz="3400" dirty="0"/>
              <a:t> мол, </a:t>
            </a:r>
            <a:r>
              <a:rPr lang="ru-RU" sz="3400" dirty="0" err="1"/>
              <a:t>өзіне</a:t>
            </a:r>
            <a:r>
              <a:rPr lang="ru-RU" sz="3400" dirty="0"/>
              <a:t> </a:t>
            </a:r>
            <a:r>
              <a:rPr lang="ru-RU" sz="3400" dirty="0" err="1"/>
              <a:t>тапсырылған</a:t>
            </a:r>
            <a:r>
              <a:rPr lang="ru-RU" sz="3400" dirty="0"/>
              <a:t> </a:t>
            </a:r>
            <a:r>
              <a:rPr lang="ru-RU" sz="3400" dirty="0" err="1"/>
              <a:t>жұмысты</a:t>
            </a:r>
            <a:r>
              <a:rPr lang="ru-RU" sz="3400" dirty="0"/>
              <a:t> </a:t>
            </a:r>
            <a:r>
              <a:rPr lang="ru-RU" sz="3400" dirty="0" err="1"/>
              <a:t>уақытылы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 err="1"/>
              <a:t>орындаймын</a:t>
            </a:r>
            <a:r>
              <a:rPr lang="ru-RU" sz="3400" dirty="0"/>
              <a:t>. </a:t>
            </a:r>
            <a:endParaRPr lang="ru-RU" sz="3400" dirty="0" smtClean="0"/>
          </a:p>
          <a:p>
            <a:pPr marL="0" indent="0">
              <a:buNone/>
            </a:pPr>
            <a:r>
              <a:rPr lang="ru-RU" sz="3400" dirty="0" smtClean="0"/>
              <a:t>14.Қызығушылығы</a:t>
            </a:r>
            <a:r>
              <a:rPr lang="ru-RU" sz="3400" dirty="0"/>
              <a:t>: блог </a:t>
            </a:r>
            <a:r>
              <a:rPr lang="ru-RU" sz="3400" dirty="0" err="1"/>
              <a:t>жазу</a:t>
            </a:r>
            <a:r>
              <a:rPr lang="ru-RU" sz="3400" dirty="0"/>
              <a:t>, бос </a:t>
            </a:r>
            <a:r>
              <a:rPr lang="ru-RU" sz="3400" dirty="0" err="1"/>
              <a:t>уақытта</a:t>
            </a:r>
            <a:r>
              <a:rPr lang="ru-RU" sz="3400" dirty="0"/>
              <a:t> </a:t>
            </a:r>
            <a:r>
              <a:rPr lang="ru-RU" sz="3400" dirty="0" err="1"/>
              <a:t>интернетте</a:t>
            </a:r>
            <a:r>
              <a:rPr lang="ru-RU" sz="3400" dirty="0"/>
              <a:t> </a:t>
            </a:r>
            <a:r>
              <a:rPr lang="en-US" sz="3400" dirty="0"/>
              <a:t>it- </a:t>
            </a:r>
            <a:br>
              <a:rPr lang="en-US" sz="3400" dirty="0"/>
            </a:br>
            <a:r>
              <a:rPr lang="ru-RU" sz="3400" dirty="0" err="1"/>
              <a:t>жаңалықтарды</a:t>
            </a:r>
            <a:r>
              <a:rPr lang="ru-RU" sz="3400" dirty="0"/>
              <a:t> </a:t>
            </a:r>
            <a:r>
              <a:rPr lang="ru-RU" sz="3400" dirty="0" err="1"/>
              <a:t>оқу</a:t>
            </a:r>
            <a:r>
              <a:rPr lang="ru-RU" sz="3400" dirty="0"/>
              <a:t>, </a:t>
            </a:r>
            <a:r>
              <a:rPr lang="ru-RU" sz="3400" dirty="0" err="1"/>
              <a:t>мобильді</a:t>
            </a:r>
            <a:r>
              <a:rPr lang="ru-RU" sz="3400" dirty="0"/>
              <a:t> </a:t>
            </a:r>
            <a:r>
              <a:rPr lang="ru-RU" sz="3400" dirty="0" err="1"/>
              <a:t>телефондар</a:t>
            </a:r>
            <a:r>
              <a:rPr lang="ru-RU" sz="3400" dirty="0"/>
              <a:t> </a:t>
            </a:r>
            <a:r>
              <a:rPr lang="ru-RU" sz="3400" dirty="0" err="1"/>
              <a:t>дамуын</a:t>
            </a:r>
            <a:r>
              <a:rPr lang="ru-RU" sz="3400" dirty="0"/>
              <a:t> </a:t>
            </a:r>
            <a:r>
              <a:rPr lang="ru-RU" sz="3400" dirty="0" err="1"/>
              <a:t>зерттеу</a:t>
            </a:r>
            <a:r>
              <a:rPr lang="ru-RU" sz="3400" dirty="0"/>
              <a:t>, </a:t>
            </a:r>
            <a:r>
              <a:rPr lang="ru-RU" sz="3400" dirty="0" err="1"/>
              <a:t>жаңа</a:t>
            </a:r>
            <a:r>
              <a:rPr lang="ru-RU" sz="3400" dirty="0"/>
              <a:t> </a:t>
            </a:r>
            <a:r>
              <a:rPr lang="ru-RU" sz="3400" dirty="0" err="1"/>
              <a:t>енгізілімдер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 err="1"/>
              <a:t>және</a:t>
            </a:r>
            <a:r>
              <a:rPr lang="ru-RU" sz="3400" dirty="0"/>
              <a:t> </a:t>
            </a:r>
            <a:r>
              <a:rPr lang="ru-RU" sz="3400" dirty="0" err="1"/>
              <a:t>жаңашыл</a:t>
            </a:r>
            <a:r>
              <a:rPr lang="ru-RU" sz="3400" dirty="0"/>
              <a:t> </a:t>
            </a:r>
            <a:r>
              <a:rPr lang="ru-RU" sz="3400" dirty="0" err="1"/>
              <a:t>процестер</a:t>
            </a:r>
            <a:r>
              <a:rPr lang="ru-RU" sz="3400" dirty="0"/>
              <a:t> мен </a:t>
            </a:r>
            <a:r>
              <a:rPr lang="ru-RU" sz="3400" dirty="0" err="1"/>
              <a:t>құбылыстарды</a:t>
            </a:r>
            <a:r>
              <a:rPr lang="ru-RU" sz="3400" dirty="0"/>
              <a:t> </a:t>
            </a:r>
            <a:r>
              <a:rPr lang="ru-RU" sz="3400" dirty="0" err="1"/>
              <a:t>зерттеп</a:t>
            </a:r>
            <a:r>
              <a:rPr lang="ru-RU" sz="3400" dirty="0"/>
              <a:t>, </a:t>
            </a:r>
            <a:r>
              <a:rPr lang="ru-RU" sz="3400" dirty="0" err="1"/>
              <a:t>меңгеріп</a:t>
            </a:r>
            <a:r>
              <a:rPr lang="ru-RU" sz="3400" dirty="0"/>
              <a:t>, </a:t>
            </a:r>
            <a:r>
              <a:rPr lang="ru-RU" sz="3400" dirty="0" err="1"/>
              <a:t>оларды</a:t>
            </a:r>
            <a:r>
              <a:rPr lang="ru-RU" sz="3400" dirty="0"/>
              <a:t> </a:t>
            </a:r>
            <a:br>
              <a:rPr lang="ru-RU" sz="3400" dirty="0"/>
            </a:br>
            <a:r>
              <a:rPr lang="ru-RU" sz="3400" dirty="0" err="1"/>
              <a:t>өмірде</a:t>
            </a:r>
            <a:r>
              <a:rPr lang="ru-RU" sz="3400" dirty="0"/>
              <a:t> </a:t>
            </a:r>
            <a:r>
              <a:rPr lang="ru-RU" sz="3400" dirty="0" err="1"/>
              <a:t>қолдана</a:t>
            </a:r>
            <a:r>
              <a:rPr lang="ru-RU" sz="3400" dirty="0"/>
              <a:t> </a:t>
            </a:r>
            <a:r>
              <a:rPr lang="ru-RU" sz="3400" dirty="0" err="1"/>
              <a:t>білу</a:t>
            </a:r>
            <a:r>
              <a:rPr lang="ru-RU" sz="3400" dirty="0"/>
              <a:t>, </a:t>
            </a:r>
            <a:r>
              <a:rPr lang="ru-RU" sz="3400" dirty="0" err="1"/>
              <a:t>спортпен</a:t>
            </a:r>
            <a:r>
              <a:rPr lang="ru-RU" sz="3400" dirty="0"/>
              <a:t> </a:t>
            </a:r>
            <a:r>
              <a:rPr lang="ru-RU" sz="3400" dirty="0" err="1"/>
              <a:t>шұғылдану</a:t>
            </a:r>
            <a:r>
              <a:rPr lang="ru-RU" sz="3400" dirty="0"/>
              <a:t>. Шахмат </a:t>
            </a:r>
            <a:r>
              <a:rPr lang="ru-RU" sz="3400" dirty="0" err="1"/>
              <a:t>ойнау</a:t>
            </a:r>
            <a:r>
              <a:rPr lang="ru-RU" sz="3400" dirty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440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Келесі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сөздерді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орыс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тіліне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аударыңыз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err="1"/>
              <a:t>аты-жөні</a:t>
            </a:r>
            <a:r>
              <a:rPr lang="ru-RU" dirty="0"/>
              <a:t>;</a:t>
            </a:r>
          </a:p>
          <a:p>
            <a:r>
              <a:rPr lang="ru-RU" dirty="0" err="1"/>
              <a:t>туған</a:t>
            </a:r>
            <a:r>
              <a:rPr lang="ru-RU" dirty="0"/>
              <a:t> </a:t>
            </a:r>
            <a:r>
              <a:rPr lang="ru-RU" dirty="0" err="1"/>
              <a:t>жылы</a:t>
            </a:r>
            <a:r>
              <a:rPr lang="ru-RU" dirty="0"/>
              <a:t>, </a:t>
            </a:r>
            <a:r>
              <a:rPr lang="ru-RU" dirty="0" err="1"/>
              <a:t>күні</a:t>
            </a:r>
            <a:r>
              <a:rPr lang="ru-RU" dirty="0"/>
              <a:t>, </a:t>
            </a:r>
            <a:r>
              <a:rPr lang="ru-RU" dirty="0" err="1"/>
              <a:t>айы</a:t>
            </a:r>
            <a:r>
              <a:rPr lang="ru-RU" dirty="0"/>
              <a:t>, </a:t>
            </a:r>
            <a:r>
              <a:rPr lang="ru-RU" dirty="0" err="1"/>
              <a:t>туған</a:t>
            </a:r>
            <a:r>
              <a:rPr lang="ru-RU" dirty="0"/>
              <a:t> </a:t>
            </a:r>
            <a:r>
              <a:rPr lang="ru-RU" dirty="0" err="1"/>
              <a:t>жері</a:t>
            </a:r>
            <a:r>
              <a:rPr lang="ru-RU" dirty="0"/>
              <a:t>;</a:t>
            </a:r>
          </a:p>
          <a:p>
            <a:r>
              <a:rPr lang="ru-RU" dirty="0" err="1"/>
              <a:t>ұлты</a:t>
            </a:r>
            <a:r>
              <a:rPr lang="ru-RU" dirty="0"/>
              <a:t>;</a:t>
            </a:r>
          </a:p>
          <a:p>
            <a:r>
              <a:rPr lang="ru-RU" dirty="0" err="1"/>
              <a:t>жынысы</a:t>
            </a:r>
            <a:r>
              <a:rPr lang="ru-RU" dirty="0"/>
              <a:t>;</a:t>
            </a:r>
          </a:p>
          <a:p>
            <a:r>
              <a:rPr lang="ru-RU" dirty="0" err="1"/>
              <a:t>мекен-жайы</a:t>
            </a:r>
            <a:r>
              <a:rPr lang="ru-RU" dirty="0"/>
              <a:t>, телефоны;</a:t>
            </a:r>
          </a:p>
          <a:p>
            <a:r>
              <a:rPr lang="ru-RU" dirty="0" err="1"/>
              <a:t>отбасы</a:t>
            </a:r>
            <a:r>
              <a:rPr lang="ru-RU" dirty="0"/>
              <a:t> </a:t>
            </a:r>
            <a:r>
              <a:rPr lang="ru-RU" dirty="0" err="1"/>
              <a:t>жағдайы</a:t>
            </a:r>
            <a:r>
              <a:rPr lang="ru-RU" dirty="0"/>
              <a:t>;</a:t>
            </a:r>
          </a:p>
          <a:p>
            <a:r>
              <a:rPr lang="ru-RU" dirty="0" err="1"/>
              <a:t>азаматтығы</a:t>
            </a:r>
            <a:r>
              <a:rPr lang="ru-RU" dirty="0"/>
              <a:t>;</a:t>
            </a:r>
          </a:p>
          <a:p>
            <a:r>
              <a:rPr lang="ru-RU" dirty="0" err="1"/>
              <a:t>білімі</a:t>
            </a:r>
            <a:r>
              <a:rPr lang="ru-RU" dirty="0"/>
              <a:t>;</a:t>
            </a:r>
          </a:p>
          <a:p>
            <a:r>
              <a:rPr lang="ru-RU" dirty="0" err="1"/>
              <a:t>бітірген</a:t>
            </a:r>
            <a:r>
              <a:rPr lang="ru-RU" dirty="0"/>
              <a:t> </a:t>
            </a:r>
            <a:r>
              <a:rPr lang="ru-RU" dirty="0" err="1"/>
              <a:t>оқу</a:t>
            </a:r>
            <a:r>
              <a:rPr lang="ru-RU" dirty="0"/>
              <a:t> </a:t>
            </a:r>
            <a:r>
              <a:rPr lang="ru-RU" dirty="0" err="1"/>
              <a:t>орындары</a:t>
            </a:r>
            <a:r>
              <a:rPr lang="ru-RU" dirty="0"/>
              <a:t>;</a:t>
            </a:r>
          </a:p>
          <a:p>
            <a:r>
              <a:rPr lang="ru-RU" dirty="0" err="1"/>
              <a:t>кәсіби</a:t>
            </a:r>
            <a:r>
              <a:rPr lang="ru-RU" dirty="0"/>
              <a:t> </a:t>
            </a:r>
            <a:r>
              <a:rPr lang="ru-RU" dirty="0" err="1"/>
              <a:t>біліктілігі</a:t>
            </a:r>
            <a:r>
              <a:rPr lang="ru-RU" dirty="0"/>
              <a:t> мен </a:t>
            </a:r>
            <a:r>
              <a:rPr lang="ru-RU" dirty="0" err="1"/>
              <a:t>кәсіби</a:t>
            </a:r>
            <a:r>
              <a:rPr lang="ru-RU" dirty="0"/>
              <a:t> </a:t>
            </a:r>
            <a:r>
              <a:rPr lang="ru-RU" dirty="0" err="1"/>
              <a:t>тәжірибесі</a:t>
            </a:r>
            <a:r>
              <a:rPr lang="ru-RU" dirty="0"/>
              <a:t>;</a:t>
            </a:r>
          </a:p>
          <a:p>
            <a:r>
              <a:rPr lang="ru-RU" dirty="0" err="1"/>
              <a:t>тілдік</a:t>
            </a:r>
            <a:r>
              <a:rPr lang="ru-RU" dirty="0"/>
              <a:t> </a:t>
            </a:r>
            <a:r>
              <a:rPr lang="ru-RU" dirty="0" err="1"/>
              <a:t>дағдылары</a:t>
            </a:r>
            <a:r>
              <a:rPr lang="ru-RU" dirty="0"/>
              <a:t>;</a:t>
            </a:r>
          </a:p>
          <a:p>
            <a:r>
              <a:rPr lang="ru-RU" dirty="0" err="1"/>
              <a:t>компьютерлік</a:t>
            </a:r>
            <a:r>
              <a:rPr lang="ru-RU" dirty="0"/>
              <a:t> </a:t>
            </a:r>
            <a:r>
              <a:rPr lang="ru-RU" dirty="0" err="1"/>
              <a:t>сауаттылығы</a:t>
            </a:r>
            <a:r>
              <a:rPr lang="ru-RU" dirty="0"/>
              <a:t>;</a:t>
            </a:r>
          </a:p>
          <a:p>
            <a:r>
              <a:rPr lang="ru-RU" dirty="0" err="1"/>
              <a:t>жеке</a:t>
            </a:r>
            <a:r>
              <a:rPr lang="ru-RU" dirty="0"/>
              <a:t> </a:t>
            </a:r>
            <a:r>
              <a:rPr lang="ru-RU" dirty="0" err="1"/>
              <a:t>қасиеттері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err="1" smtClean="0"/>
              <a:t>қызығушылығы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287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>
                <a:solidFill>
                  <a:schemeClr val="accent2">
                    <a:lumMod val="50000"/>
                  </a:schemeClr>
                </a:solidFill>
              </a:rPr>
              <a:t>Сұрақтарға жауап беріңдер: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k-KZ" dirty="0" smtClean="0"/>
              <a:t>Түіндеме деген не?</a:t>
            </a:r>
          </a:p>
          <a:p>
            <a:r>
              <a:rPr lang="ru-RU" dirty="0" err="1"/>
              <a:t>Кілт</a:t>
            </a:r>
            <a:r>
              <a:rPr lang="ru-RU" dirty="0"/>
              <a:t> </a:t>
            </a:r>
            <a:r>
              <a:rPr lang="ru-RU" dirty="0" err="1"/>
              <a:t>сөздерді</a:t>
            </a:r>
            <a:r>
              <a:rPr lang="ru-RU" dirty="0"/>
              <a:t> </a:t>
            </a:r>
            <a:r>
              <a:rPr lang="ru-RU" dirty="0" err="1"/>
              <a:t>түйін</a:t>
            </a:r>
            <a:r>
              <a:rPr lang="ru-RU" dirty="0"/>
              <a:t> </a:t>
            </a:r>
            <a:r>
              <a:rPr lang="ru-RU" dirty="0" err="1"/>
              <a:t>тақырыбы</a:t>
            </a:r>
            <a:r>
              <a:rPr lang="ru-RU" dirty="0"/>
              <a:t> </a:t>
            </a:r>
            <a:r>
              <a:rPr lang="ru-RU" dirty="0" err="1"/>
              <a:t>бойынша</a:t>
            </a:r>
            <a:r>
              <a:rPr lang="ru-RU" dirty="0"/>
              <a:t> </a:t>
            </a:r>
            <a:r>
              <a:rPr lang="ru-RU" dirty="0" err="1" smtClean="0"/>
              <a:t>жазыңыз</a:t>
            </a:r>
            <a:r>
              <a:rPr lang="ru-RU" dirty="0" smtClean="0"/>
              <a:t>.</a:t>
            </a:r>
          </a:p>
          <a:p>
            <a:r>
              <a:rPr lang="ru-RU" dirty="0" err="1"/>
              <a:t>жазудың</a:t>
            </a:r>
            <a:r>
              <a:rPr lang="ru-RU" dirty="0"/>
              <a:t> </a:t>
            </a:r>
            <a:r>
              <a:rPr lang="ru-RU" dirty="0" err="1"/>
              <a:t>керегі</a:t>
            </a:r>
            <a:r>
              <a:rPr lang="ru-RU" dirty="0"/>
              <a:t> не </a:t>
            </a:r>
            <a:r>
              <a:rPr lang="ru-RU" dirty="0" err="1" smtClean="0"/>
              <a:t>түйін</a:t>
            </a:r>
            <a:r>
              <a:rPr lang="ru-RU" dirty="0" smtClean="0"/>
              <a:t>?</a:t>
            </a:r>
          </a:p>
          <a:p>
            <a:r>
              <a:rPr lang="ru-RU" dirty="0" err="1" smtClean="0"/>
              <a:t>Жұмыс</a:t>
            </a:r>
            <a:r>
              <a:rPr lang="ru-RU" dirty="0" smtClean="0"/>
              <a:t> </a:t>
            </a:r>
            <a:r>
              <a:rPr lang="ru-RU" dirty="0" err="1" smtClean="0"/>
              <a:t>іздеу</a:t>
            </a:r>
            <a:r>
              <a:rPr lang="ru-RU" dirty="0" smtClean="0"/>
              <a:t> — </a:t>
            </a:r>
            <a:r>
              <a:rPr lang="ru-RU" dirty="0" err="1" smtClean="0"/>
              <a:t>ересектік</a:t>
            </a:r>
            <a:r>
              <a:rPr lang="ru-RU" dirty="0" smtClean="0"/>
              <a:t> </a:t>
            </a:r>
            <a:r>
              <a:rPr lang="ru-RU" dirty="0" err="1" smtClean="0"/>
              <a:t>өмірге</a:t>
            </a:r>
            <a:r>
              <a:rPr lang="ru-RU" dirty="0" smtClean="0"/>
              <a:t> </a:t>
            </a:r>
            <a:r>
              <a:rPr lang="ru-RU" dirty="0" err="1" smtClean="0"/>
              <a:t>аттар</a:t>
            </a:r>
            <a:r>
              <a:rPr lang="ru-RU" dirty="0" smtClean="0"/>
              <a:t> </a:t>
            </a:r>
            <a:r>
              <a:rPr lang="ru-RU" dirty="0" err="1" smtClean="0"/>
              <a:t>алғашқы</a:t>
            </a:r>
            <a:r>
              <a:rPr lang="ru-RU" dirty="0" smtClean="0"/>
              <a:t> </a:t>
            </a:r>
            <a:r>
              <a:rPr lang="ru-RU" dirty="0" err="1" smtClean="0"/>
              <a:t>қадамдардың</a:t>
            </a:r>
            <a:r>
              <a:rPr lang="ru-RU" dirty="0" smtClean="0"/>
              <a:t> </a:t>
            </a:r>
            <a:r>
              <a:rPr lang="ru-RU" dirty="0" err="1" smtClean="0"/>
              <a:t>бірі</a:t>
            </a:r>
            <a:r>
              <a:rPr lang="ru-RU" dirty="0" smtClean="0"/>
              <a:t>. Ал </a:t>
            </a:r>
            <a:r>
              <a:rPr lang="ru-RU" dirty="0" err="1" smtClean="0"/>
              <a:t>жанға</a:t>
            </a:r>
            <a:r>
              <a:rPr lang="ru-RU" dirty="0" smtClean="0"/>
              <a:t> </a:t>
            </a:r>
            <a:r>
              <a:rPr lang="ru-RU" dirty="0" err="1" smtClean="0"/>
              <a:t>жайлы</a:t>
            </a:r>
            <a:r>
              <a:rPr lang="ru-RU" dirty="0" smtClean="0"/>
              <a:t> </a:t>
            </a:r>
            <a:r>
              <a:rPr lang="ru-RU" dirty="0" err="1" smtClean="0"/>
              <a:t>жұмыс</a:t>
            </a:r>
            <a:r>
              <a:rPr lang="ru-RU" dirty="0" smtClean="0"/>
              <a:t> </a:t>
            </a:r>
            <a:r>
              <a:rPr lang="ru-RU" dirty="0" err="1" smtClean="0"/>
              <a:t>табуда</a:t>
            </a:r>
            <a:r>
              <a:rPr lang="ru-RU" dirty="0" smtClean="0"/>
              <a:t> </a:t>
            </a:r>
            <a:r>
              <a:rPr lang="ru-RU" dirty="0" err="1" smtClean="0"/>
              <a:t>өзіңіз</a:t>
            </a:r>
            <a:r>
              <a:rPr lang="ru-RU" dirty="0" smtClean="0"/>
              <a:t> </a:t>
            </a:r>
            <a:r>
              <a:rPr lang="ru-RU" dirty="0" err="1" smtClean="0"/>
              <a:t>құрған</a:t>
            </a:r>
            <a:r>
              <a:rPr lang="ru-RU" dirty="0" smtClean="0"/>
              <a:t> </a:t>
            </a:r>
            <a:r>
              <a:rPr lang="ru-RU" dirty="0" err="1" smtClean="0"/>
              <a:t>түйіндеменің</a:t>
            </a:r>
            <a:r>
              <a:rPr lang="ru-RU" dirty="0" smtClean="0"/>
              <a:t> </a:t>
            </a:r>
            <a:r>
              <a:rPr lang="ru-RU" dirty="0" err="1" smtClean="0"/>
              <a:t>ролі</a:t>
            </a:r>
            <a:r>
              <a:rPr lang="ru-RU" dirty="0" smtClean="0"/>
              <a:t> </a:t>
            </a:r>
            <a:r>
              <a:rPr lang="ru-RU" dirty="0" err="1" smtClean="0"/>
              <a:t>басым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81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380</Words>
  <Application>Microsoft Office PowerPoint</Application>
  <PresentationFormat>Экран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Аңдатпа, түйіндеме, кілт сөздер. Аңдатпа, оның құрылымы, түрі. Аңдатпаны жазуда қолданылатын тілдік оралымдар.</vt:lpstr>
      <vt:lpstr>Презентация PowerPoint</vt:lpstr>
      <vt:lpstr>Презентация PowerPoint</vt:lpstr>
      <vt:lpstr>Түйіндеменің мазмұндық-құрылымды </vt:lpstr>
      <vt:lpstr>Презентация PowerPoint</vt:lpstr>
      <vt:lpstr>Презентация PowerPoint</vt:lpstr>
      <vt:lpstr>Презентация PowerPoint</vt:lpstr>
      <vt:lpstr>Келесі сөздерді орыс тіліне аударыңыз.</vt:lpstr>
      <vt:lpstr>Сұрақтарға жауап беріңдер: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Аңдатпа, түйіндеме, кілт сөздер. Аңдатпа, оның құрылымы, түрі. Аңдатпаны жазуда қолданылатын тілдік оралымдар.</dc:title>
  <cp:lastModifiedBy>admin</cp:lastModifiedBy>
  <cp:revision>12</cp:revision>
  <dcterms:modified xsi:type="dcterms:W3CDTF">2018-12-09T22:03:11Z</dcterms:modified>
</cp:coreProperties>
</file>