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handoutMasterIdLst>
    <p:handoutMasterId r:id="rId29"/>
  </p:handoutMasterIdLst>
  <p:sldIdLst>
    <p:sldId id="256" r:id="rId2"/>
    <p:sldId id="282" r:id="rId3"/>
    <p:sldId id="257" r:id="rId4"/>
    <p:sldId id="258" r:id="rId5"/>
    <p:sldId id="259" r:id="rId6"/>
    <p:sldId id="260" r:id="rId7"/>
    <p:sldId id="261" r:id="rId8"/>
    <p:sldId id="262" r:id="rId9"/>
    <p:sldId id="263" r:id="rId10"/>
    <p:sldId id="264" r:id="rId11"/>
    <p:sldId id="265" r:id="rId12"/>
    <p:sldId id="266" r:id="rId13"/>
    <p:sldId id="267" r:id="rId14"/>
    <p:sldId id="268" r:id="rId15"/>
    <p:sldId id="274" r:id="rId16"/>
    <p:sldId id="275" r:id="rId17"/>
    <p:sldId id="269" r:id="rId18"/>
    <p:sldId id="273" r:id="rId19"/>
    <p:sldId id="270" r:id="rId20"/>
    <p:sldId id="271" r:id="rId21"/>
    <p:sldId id="272" r:id="rId22"/>
    <p:sldId id="276" r:id="rId23"/>
    <p:sldId id="277" r:id="rId24"/>
    <p:sldId id="278" r:id="rId25"/>
    <p:sldId id="279" r:id="rId26"/>
    <p:sldId id="280" r:id="rId27"/>
    <p:sldId id="281" r:id="rId28"/>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CBCBDE8-6621-42F9-8607-778741AB4477}" type="datetimeFigureOut">
              <a:rPr lang="ru-RU" smtClean="0"/>
              <a:t>20.06.2012</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B4F4807-9B4F-4FB5-AA26-7EBD153A71F2}" type="slidenum">
              <a:rPr lang="ru-RU" smtClean="0"/>
              <a:t>‹#›</a:t>
            </a:fld>
            <a:endParaRPr lang="ru-RU"/>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0"/>
            <a:ext cx="9144000" cy="6856413"/>
            <a:chOff x="0" y="0"/>
            <a:chExt cx="5760" cy="4319"/>
          </a:xfrm>
        </p:grpSpPr>
        <p:sp>
          <p:nvSpPr>
            <p:cNvPr id="5"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a:defRPr/>
              </a:pPr>
              <a:endParaRPr lang="ru-RU">
                <a:latin typeface="Arial" pitchFamily="34" charset="0"/>
              </a:endParaRPr>
            </a:p>
          </p:txBody>
        </p:sp>
        <p:sp>
          <p:nvSpPr>
            <p:cNvPr id="6"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7"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a:defRPr/>
              </a:pPr>
              <a:endParaRPr lang="ru-RU">
                <a:latin typeface="Arial" pitchFamily="34" charset="0"/>
              </a:endParaRPr>
            </a:p>
          </p:txBody>
        </p:sp>
        <p:sp>
          <p:nvSpPr>
            <p:cNvPr id="8" name="Freeform 6"/>
            <p:cNvSpPr>
              <a:spLocks/>
            </p:cNvSpPr>
            <p:nvPr/>
          </p:nvSpPr>
          <p:spPr bwMode="hidden">
            <a:xfrm>
              <a:off x="4038" y="3577"/>
              <a:ext cx="1720" cy="65"/>
            </a:xfrm>
            <a:custGeom>
              <a:avLst/>
              <a:gdLst/>
              <a:ahLst/>
              <a:cxnLst>
                <a:cxn ang="0">
                  <a:pos x="1722" y="66"/>
                </a:cxn>
                <a:cxn ang="0">
                  <a:pos x="1722" y="60"/>
                </a:cxn>
                <a:cxn ang="0">
                  <a:pos x="0" y="0"/>
                </a:cxn>
                <a:cxn ang="0">
                  <a:pos x="0" y="48"/>
                </a:cxn>
                <a:cxn ang="0">
                  <a:pos x="1722" y="66"/>
                </a:cxn>
                <a:cxn ang="0">
                  <a:pos x="1722" y="66"/>
                </a:cxn>
              </a:cxnLst>
              <a:rect l="0" t="0" r="r" b="b"/>
              <a:pathLst>
                <a:path w="1722" h="66">
                  <a:moveTo>
                    <a:pt x="1722" y="66"/>
                  </a:moveTo>
                  <a:lnTo>
                    <a:pt x="1722" y="60"/>
                  </a:lnTo>
                  <a:lnTo>
                    <a:pt x="0" y="0"/>
                  </a:lnTo>
                  <a:lnTo>
                    <a:pt x="0" y="48"/>
                  </a:lnTo>
                  <a:lnTo>
                    <a:pt x="1722" y="66"/>
                  </a:lnTo>
                  <a:lnTo>
                    <a:pt x="1722" y="66"/>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ru-RU">
                <a:latin typeface="Arial" pitchFamily="34" charset="0"/>
              </a:endParaRPr>
            </a:p>
          </p:txBody>
        </p:sp>
        <p:sp>
          <p:nvSpPr>
            <p:cNvPr id="9"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a:defRPr/>
              </a:pPr>
              <a:endParaRPr lang="ru-RU">
                <a:latin typeface="Arial" pitchFamily="34" charset="0"/>
              </a:endParaRPr>
            </a:p>
          </p:txBody>
        </p:sp>
        <p:sp>
          <p:nvSpPr>
            <p:cNvPr id="10" name="Freeform 8"/>
            <p:cNvSpPr>
              <a:spLocks/>
            </p:cNvSpPr>
            <p:nvPr/>
          </p:nvSpPr>
          <p:spPr bwMode="hidden">
            <a:xfrm>
              <a:off x="4784" y="3702"/>
              <a:ext cx="974" cy="101"/>
            </a:xfrm>
            <a:custGeom>
              <a:avLst/>
              <a:gdLst/>
              <a:ahLst/>
              <a:cxnLst>
                <a:cxn ang="0">
                  <a:pos x="975" y="48"/>
                </a:cxn>
                <a:cxn ang="0">
                  <a:pos x="975" y="0"/>
                </a:cxn>
                <a:cxn ang="0">
                  <a:pos x="0" y="24"/>
                </a:cxn>
                <a:cxn ang="0">
                  <a:pos x="0" y="101"/>
                </a:cxn>
                <a:cxn ang="0">
                  <a:pos x="975" y="48"/>
                </a:cxn>
                <a:cxn ang="0">
                  <a:pos x="975" y="48"/>
                </a:cxn>
              </a:cxnLst>
              <a:rect l="0" t="0" r="r" b="b"/>
              <a:pathLst>
                <a:path w="975" h="101">
                  <a:moveTo>
                    <a:pt x="975" y="48"/>
                  </a:moveTo>
                  <a:lnTo>
                    <a:pt x="975" y="0"/>
                  </a:lnTo>
                  <a:lnTo>
                    <a:pt x="0" y="24"/>
                  </a:lnTo>
                  <a:lnTo>
                    <a:pt x="0" y="101"/>
                  </a:lnTo>
                  <a:lnTo>
                    <a:pt x="975" y="48"/>
                  </a:lnTo>
                  <a:lnTo>
                    <a:pt x="975" y="48"/>
                  </a:lnTo>
                  <a:close/>
                </a:path>
              </a:pathLst>
            </a:custGeom>
            <a:solidFill>
              <a:schemeClr val="bg1"/>
            </a:solidFill>
            <a:ln w="9525">
              <a:noFill/>
              <a:round/>
              <a:headEnd/>
              <a:tailEnd/>
            </a:ln>
          </p:spPr>
          <p:txBody>
            <a:bodyPr/>
            <a:lstStyle/>
            <a:p>
              <a:pPr>
                <a:defRPr/>
              </a:pPr>
              <a:endParaRPr lang="ru-RU">
                <a:latin typeface="Arial" pitchFamily="34" charset="0"/>
              </a:endParaRPr>
            </a:p>
          </p:txBody>
        </p:sp>
        <p:sp>
          <p:nvSpPr>
            <p:cNvPr id="11" name="Freeform 9"/>
            <p:cNvSpPr>
              <a:spLocks/>
            </p:cNvSpPr>
            <p:nvPr/>
          </p:nvSpPr>
          <p:spPr bwMode="hidden">
            <a:xfrm>
              <a:off x="3619" y="3815"/>
              <a:ext cx="2139" cy="198"/>
            </a:xfrm>
            <a:custGeom>
              <a:avLst/>
              <a:gdLst/>
              <a:ahLst/>
              <a:cxnLst>
                <a:cxn ang="0">
                  <a:pos x="2141" y="0"/>
                </a:cxn>
                <a:cxn ang="0">
                  <a:pos x="0" y="156"/>
                </a:cxn>
                <a:cxn ang="0">
                  <a:pos x="0" y="198"/>
                </a:cxn>
                <a:cxn ang="0">
                  <a:pos x="2141" y="0"/>
                </a:cxn>
                <a:cxn ang="0">
                  <a:pos x="2141" y="0"/>
                </a:cxn>
              </a:cxnLst>
              <a:rect l="0" t="0" r="r" b="b"/>
              <a:pathLst>
                <a:path w="2141" h="198">
                  <a:moveTo>
                    <a:pt x="2141" y="0"/>
                  </a:moveTo>
                  <a:lnTo>
                    <a:pt x="0" y="156"/>
                  </a:lnTo>
                  <a:lnTo>
                    <a:pt x="0" y="198"/>
                  </a:lnTo>
                  <a:lnTo>
                    <a:pt x="2141" y="0"/>
                  </a:lnTo>
                  <a:lnTo>
                    <a:pt x="2141" y="0"/>
                  </a:lnTo>
                  <a:close/>
                </a:path>
              </a:pathLst>
            </a:custGeom>
            <a:solidFill>
              <a:schemeClr val="bg1"/>
            </a:solidFill>
            <a:ln w="9525">
              <a:noFill/>
              <a:round/>
              <a:headEnd/>
              <a:tailEnd/>
            </a:ln>
          </p:spPr>
          <p:txBody>
            <a:bodyPr/>
            <a:lstStyle/>
            <a:p>
              <a:pPr>
                <a:defRPr/>
              </a:pPr>
              <a:endParaRPr lang="ru-RU">
                <a:latin typeface="Arial" pitchFamily="34" charset="0"/>
              </a:endParaRPr>
            </a:p>
          </p:txBody>
        </p:sp>
        <p:sp>
          <p:nvSpPr>
            <p:cNvPr id="12"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defRPr/>
              </a:pPr>
              <a:endParaRPr lang="ru-RU">
                <a:latin typeface="Arial" pitchFamily="34" charset="0"/>
              </a:endParaRPr>
            </a:p>
          </p:txBody>
        </p:sp>
        <p:sp>
          <p:nvSpPr>
            <p:cNvPr id="13" name="Freeform 11"/>
            <p:cNvSpPr>
              <a:spLocks/>
            </p:cNvSpPr>
            <p:nvPr/>
          </p:nvSpPr>
          <p:spPr bwMode="hidden">
            <a:xfrm>
              <a:off x="2097" y="4043"/>
              <a:ext cx="2514" cy="276"/>
            </a:xfrm>
            <a:custGeom>
              <a:avLst/>
              <a:gdLst/>
              <a:ahLst/>
              <a:cxnLst>
                <a:cxn ang="0">
                  <a:pos x="2182" y="276"/>
                </a:cxn>
                <a:cxn ang="0">
                  <a:pos x="2517" y="204"/>
                </a:cxn>
                <a:cxn ang="0">
                  <a:pos x="2260" y="0"/>
                </a:cxn>
                <a:cxn ang="0">
                  <a:pos x="0" y="276"/>
                </a:cxn>
                <a:cxn ang="0">
                  <a:pos x="2182" y="276"/>
                </a:cxn>
                <a:cxn ang="0">
                  <a:pos x="2182" y="276"/>
                </a:cxn>
              </a:cxnLst>
              <a:rect l="0" t="0" r="r" b="b"/>
              <a:pathLst>
                <a:path w="2517" h="276">
                  <a:moveTo>
                    <a:pt x="2182" y="276"/>
                  </a:moveTo>
                  <a:lnTo>
                    <a:pt x="2517" y="204"/>
                  </a:lnTo>
                  <a:lnTo>
                    <a:pt x="2260" y="0"/>
                  </a:lnTo>
                  <a:lnTo>
                    <a:pt x="0" y="276"/>
                  </a:lnTo>
                  <a:lnTo>
                    <a:pt x="2182" y="276"/>
                  </a:lnTo>
                  <a:lnTo>
                    <a:pt x="2182" y="276"/>
                  </a:lnTo>
                  <a:close/>
                </a:path>
              </a:pathLst>
            </a:custGeom>
            <a:solidFill>
              <a:schemeClr val="bg1"/>
            </a:solidFill>
            <a:ln w="9525">
              <a:noFill/>
              <a:round/>
              <a:headEnd/>
              <a:tailEnd/>
            </a:ln>
          </p:spPr>
          <p:txBody>
            <a:bodyPr/>
            <a:lstStyle/>
            <a:p>
              <a:pPr>
                <a:defRPr/>
              </a:pPr>
              <a:endParaRPr lang="ru-RU">
                <a:latin typeface="Arial" pitchFamily="34" charset="0"/>
              </a:endParaRPr>
            </a:p>
          </p:txBody>
        </p:sp>
        <p:sp>
          <p:nvSpPr>
            <p:cNvPr id="14"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a:defRPr/>
              </a:pPr>
              <a:endParaRPr lang="ru-RU">
                <a:latin typeface="Arial" pitchFamily="34" charset="0"/>
              </a:endParaRPr>
            </a:p>
          </p:txBody>
        </p:sp>
        <p:sp>
          <p:nvSpPr>
            <p:cNvPr id="15" name="Freeform 13"/>
            <p:cNvSpPr>
              <a:spLocks/>
            </p:cNvSpPr>
            <p:nvPr/>
          </p:nvSpPr>
          <p:spPr bwMode="hidden">
            <a:xfrm>
              <a:off x="5030" y="3151"/>
              <a:ext cx="728" cy="240"/>
            </a:xfrm>
            <a:custGeom>
              <a:avLst/>
              <a:gdLst/>
              <a:ahLst/>
              <a:cxnLst>
                <a:cxn ang="0">
                  <a:pos x="729" y="240"/>
                </a:cxn>
                <a:cxn ang="0">
                  <a:pos x="0" y="0"/>
                </a:cxn>
                <a:cxn ang="0">
                  <a:pos x="0" y="6"/>
                </a:cxn>
                <a:cxn ang="0">
                  <a:pos x="729" y="240"/>
                </a:cxn>
                <a:cxn ang="0">
                  <a:pos x="729" y="240"/>
                </a:cxn>
              </a:cxnLst>
              <a:rect l="0" t="0" r="r" b="b"/>
              <a:pathLst>
                <a:path w="729" h="240">
                  <a:moveTo>
                    <a:pt x="729" y="240"/>
                  </a:moveTo>
                  <a:lnTo>
                    <a:pt x="0" y="0"/>
                  </a:lnTo>
                  <a:lnTo>
                    <a:pt x="0" y="6"/>
                  </a:lnTo>
                  <a:lnTo>
                    <a:pt x="729" y="240"/>
                  </a:lnTo>
                  <a:lnTo>
                    <a:pt x="729" y="240"/>
                  </a:lnTo>
                  <a:close/>
                </a:path>
              </a:pathLst>
            </a:custGeom>
            <a:solidFill>
              <a:schemeClr val="bg1"/>
            </a:solidFill>
            <a:ln w="9525">
              <a:noFill/>
              <a:round/>
              <a:headEnd/>
              <a:tailEnd/>
            </a:ln>
          </p:spPr>
          <p:txBody>
            <a:bodyPr/>
            <a:lstStyle/>
            <a:p>
              <a:pPr>
                <a:defRPr/>
              </a:pPr>
              <a:endParaRPr lang="ru-RU">
                <a:latin typeface="Arial" pitchFamily="34" charset="0"/>
              </a:endParaRPr>
            </a:p>
          </p:txBody>
        </p:sp>
        <p:sp>
          <p:nvSpPr>
            <p:cNvPr id="16"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17" name="Freeform 15"/>
            <p:cNvSpPr>
              <a:spLocks/>
            </p:cNvSpPr>
            <p:nvPr/>
          </p:nvSpPr>
          <p:spPr bwMode="hidden">
            <a:xfrm>
              <a:off x="5030" y="3049"/>
              <a:ext cx="728" cy="318"/>
            </a:xfrm>
            <a:custGeom>
              <a:avLst/>
              <a:gdLst/>
              <a:ahLst/>
              <a:cxnLst>
                <a:cxn ang="0">
                  <a:pos x="729" y="318"/>
                </a:cxn>
                <a:cxn ang="0">
                  <a:pos x="729" y="312"/>
                </a:cxn>
                <a:cxn ang="0">
                  <a:pos x="0" y="0"/>
                </a:cxn>
                <a:cxn ang="0">
                  <a:pos x="0" y="54"/>
                </a:cxn>
                <a:cxn ang="0">
                  <a:pos x="729" y="318"/>
                </a:cxn>
                <a:cxn ang="0">
                  <a:pos x="729" y="318"/>
                </a:cxn>
              </a:cxnLst>
              <a:rect l="0" t="0" r="r" b="b"/>
              <a:pathLst>
                <a:path w="729" h="318">
                  <a:moveTo>
                    <a:pt x="729" y="318"/>
                  </a:moveTo>
                  <a:lnTo>
                    <a:pt x="729" y="312"/>
                  </a:lnTo>
                  <a:lnTo>
                    <a:pt x="0" y="0"/>
                  </a:lnTo>
                  <a:lnTo>
                    <a:pt x="0" y="54"/>
                  </a:lnTo>
                  <a:lnTo>
                    <a:pt x="729" y="318"/>
                  </a:lnTo>
                  <a:lnTo>
                    <a:pt x="729" y="318"/>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ru-RU">
                <a:latin typeface="Arial" pitchFamily="34" charset="0"/>
              </a:endParaRPr>
            </a:p>
          </p:txBody>
        </p:sp>
        <p:sp>
          <p:nvSpPr>
            <p:cNvPr id="18"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a:defRPr/>
              </a:pPr>
              <a:endParaRPr lang="ru-RU">
                <a:latin typeface="Arial" pitchFamily="34" charset="0"/>
              </a:endParaRPr>
            </a:p>
          </p:txBody>
        </p:sp>
        <p:sp>
          <p:nvSpPr>
            <p:cNvPr id="19"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20"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a:defRPr/>
              </a:pPr>
              <a:endParaRPr lang="ru-RU">
                <a:latin typeface="Arial" pitchFamily="34" charset="0"/>
              </a:endParaRPr>
            </a:p>
          </p:txBody>
        </p:sp>
        <p:sp>
          <p:nvSpPr>
            <p:cNvPr id="21" name="Freeform 19"/>
            <p:cNvSpPr>
              <a:spLocks/>
            </p:cNvSpPr>
            <p:nvPr/>
          </p:nvSpPr>
          <p:spPr bwMode="hidden">
            <a:xfrm>
              <a:off x="5477" y="2588"/>
              <a:ext cx="281" cy="335"/>
            </a:xfrm>
            <a:custGeom>
              <a:avLst/>
              <a:gdLst/>
              <a:ahLst/>
              <a:cxnLst>
                <a:cxn ang="0">
                  <a:pos x="281" y="335"/>
                </a:cxn>
                <a:cxn ang="0">
                  <a:pos x="281" y="173"/>
                </a:cxn>
                <a:cxn ang="0">
                  <a:pos x="96" y="0"/>
                </a:cxn>
                <a:cxn ang="0">
                  <a:pos x="0" y="90"/>
                </a:cxn>
                <a:cxn ang="0">
                  <a:pos x="281" y="335"/>
                </a:cxn>
                <a:cxn ang="0">
                  <a:pos x="281" y="335"/>
                </a:cxn>
              </a:cxnLst>
              <a:rect l="0" t="0" r="r" b="b"/>
              <a:pathLst>
                <a:path w="281" h="335">
                  <a:moveTo>
                    <a:pt x="281" y="335"/>
                  </a:moveTo>
                  <a:lnTo>
                    <a:pt x="281" y="173"/>
                  </a:lnTo>
                  <a:lnTo>
                    <a:pt x="96" y="0"/>
                  </a:lnTo>
                  <a:lnTo>
                    <a:pt x="0" y="90"/>
                  </a:lnTo>
                  <a:lnTo>
                    <a:pt x="281" y="335"/>
                  </a:lnTo>
                  <a:lnTo>
                    <a:pt x="281" y="335"/>
                  </a:lnTo>
                  <a:close/>
                </a:path>
              </a:pathLst>
            </a:custGeom>
            <a:solidFill>
              <a:schemeClr val="bg1"/>
            </a:solidFill>
            <a:ln w="9525">
              <a:noFill/>
              <a:round/>
              <a:headEnd/>
              <a:tailEnd/>
            </a:ln>
          </p:spPr>
          <p:txBody>
            <a:bodyPr/>
            <a:lstStyle/>
            <a:p>
              <a:pPr>
                <a:defRPr/>
              </a:pPr>
              <a:endParaRPr lang="ru-RU">
                <a:latin typeface="Arial" pitchFamily="34" charset="0"/>
              </a:endParaRPr>
            </a:p>
          </p:txBody>
        </p:sp>
        <p:sp>
          <p:nvSpPr>
            <p:cNvPr id="22"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23" name="Freeform 21"/>
            <p:cNvSpPr>
              <a:spLocks/>
            </p:cNvSpPr>
            <p:nvPr/>
          </p:nvSpPr>
          <p:spPr bwMode="hidden">
            <a:xfrm>
              <a:off x="5626" y="2534"/>
              <a:ext cx="132" cy="132"/>
            </a:xfrm>
            <a:custGeom>
              <a:avLst/>
              <a:gdLst/>
              <a:ahLst/>
              <a:cxnLst>
                <a:cxn ang="0">
                  <a:pos x="132" y="132"/>
                </a:cxn>
                <a:cxn ang="0">
                  <a:pos x="0" y="0"/>
                </a:cxn>
                <a:cxn ang="0">
                  <a:pos x="0" y="0"/>
                </a:cxn>
                <a:cxn ang="0">
                  <a:pos x="132" y="132"/>
                </a:cxn>
                <a:cxn ang="0">
                  <a:pos x="132" y="132"/>
                </a:cxn>
              </a:cxnLst>
              <a:rect l="0" t="0" r="r" b="b"/>
              <a:pathLst>
                <a:path w="132" h="132">
                  <a:moveTo>
                    <a:pt x="132" y="132"/>
                  </a:moveTo>
                  <a:lnTo>
                    <a:pt x="0" y="0"/>
                  </a:lnTo>
                  <a:lnTo>
                    <a:pt x="0" y="0"/>
                  </a:lnTo>
                  <a:lnTo>
                    <a:pt x="132" y="132"/>
                  </a:lnTo>
                  <a:lnTo>
                    <a:pt x="132" y="132"/>
                  </a:lnTo>
                  <a:close/>
                </a:path>
              </a:pathLst>
            </a:custGeom>
            <a:solidFill>
              <a:srgbClr val="FF9999"/>
            </a:solidFill>
            <a:ln w="9525">
              <a:noFill/>
              <a:round/>
              <a:headEnd/>
              <a:tailEnd/>
            </a:ln>
          </p:spPr>
          <p:txBody>
            <a:bodyPr/>
            <a:lstStyle/>
            <a:p>
              <a:pPr>
                <a:defRPr/>
              </a:pPr>
              <a:endParaRPr lang="ru-RU">
                <a:latin typeface="Arial" pitchFamily="34" charset="0"/>
              </a:endParaRPr>
            </a:p>
          </p:txBody>
        </p:sp>
        <p:sp>
          <p:nvSpPr>
            <p:cNvPr id="24"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25"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a:defRPr/>
              </a:pPr>
              <a:endParaRPr lang="ru-RU">
                <a:latin typeface="Arial" pitchFamily="34" charset="0"/>
              </a:endParaRPr>
            </a:p>
          </p:txBody>
        </p:sp>
        <p:sp>
          <p:nvSpPr>
            <p:cNvPr id="26"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a:defRPr/>
              </a:pPr>
              <a:endParaRPr lang="ru-RU">
                <a:latin typeface="Arial" pitchFamily="34" charset="0"/>
              </a:endParaRPr>
            </a:p>
          </p:txBody>
        </p:sp>
        <p:sp>
          <p:nvSpPr>
            <p:cNvPr id="27" name="Freeform 25"/>
            <p:cNvSpPr>
              <a:spLocks/>
            </p:cNvSpPr>
            <p:nvPr/>
          </p:nvSpPr>
          <p:spPr bwMode="hidden">
            <a:xfrm>
              <a:off x="5603" y="850"/>
              <a:ext cx="155" cy="516"/>
            </a:xfrm>
            <a:custGeom>
              <a:avLst/>
              <a:gdLst/>
              <a:ahLst/>
              <a:cxnLst>
                <a:cxn ang="0">
                  <a:pos x="155" y="516"/>
                </a:cxn>
                <a:cxn ang="0">
                  <a:pos x="155" y="204"/>
                </a:cxn>
                <a:cxn ang="0">
                  <a:pos x="77" y="0"/>
                </a:cxn>
                <a:cxn ang="0">
                  <a:pos x="0" y="192"/>
                </a:cxn>
                <a:cxn ang="0">
                  <a:pos x="155" y="516"/>
                </a:cxn>
                <a:cxn ang="0">
                  <a:pos x="155" y="516"/>
                </a:cxn>
              </a:cxnLst>
              <a:rect l="0" t="0" r="r" b="b"/>
              <a:pathLst>
                <a:path w="155" h="516">
                  <a:moveTo>
                    <a:pt x="155" y="516"/>
                  </a:moveTo>
                  <a:lnTo>
                    <a:pt x="155" y="204"/>
                  </a:lnTo>
                  <a:lnTo>
                    <a:pt x="77" y="0"/>
                  </a:lnTo>
                  <a:lnTo>
                    <a:pt x="0" y="192"/>
                  </a:lnTo>
                  <a:lnTo>
                    <a:pt x="155" y="516"/>
                  </a:lnTo>
                  <a:lnTo>
                    <a:pt x="155" y="516"/>
                  </a:lnTo>
                  <a:close/>
                </a:path>
              </a:pathLst>
            </a:custGeom>
            <a:solidFill>
              <a:schemeClr val="bg2"/>
            </a:solidFill>
            <a:ln w="9525">
              <a:noFill/>
              <a:round/>
              <a:headEnd/>
              <a:tailEnd/>
            </a:ln>
          </p:spPr>
          <p:txBody>
            <a:bodyPr/>
            <a:lstStyle/>
            <a:p>
              <a:pPr>
                <a:defRPr/>
              </a:pPr>
              <a:endParaRPr lang="ru-RU">
                <a:latin typeface="Arial" pitchFamily="34" charset="0"/>
              </a:endParaRPr>
            </a:p>
          </p:txBody>
        </p:sp>
        <p:sp>
          <p:nvSpPr>
            <p:cNvPr id="28"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29"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30" name="Freeform 28"/>
            <p:cNvSpPr>
              <a:spLocks/>
            </p:cNvSpPr>
            <p:nvPr/>
          </p:nvSpPr>
          <p:spPr bwMode="hidden">
            <a:xfrm>
              <a:off x="5698" y="653"/>
              <a:ext cx="60" cy="311"/>
            </a:xfrm>
            <a:custGeom>
              <a:avLst/>
              <a:gdLst/>
              <a:ahLst/>
              <a:cxnLst>
                <a:cxn ang="0">
                  <a:pos x="0" y="144"/>
                </a:cxn>
                <a:cxn ang="0">
                  <a:pos x="60" y="312"/>
                </a:cxn>
                <a:cxn ang="0">
                  <a:pos x="60" y="6"/>
                </a:cxn>
                <a:cxn ang="0">
                  <a:pos x="54" y="0"/>
                </a:cxn>
                <a:cxn ang="0">
                  <a:pos x="0" y="144"/>
                </a:cxn>
                <a:cxn ang="0">
                  <a:pos x="0" y="144"/>
                </a:cxn>
              </a:cxnLst>
              <a:rect l="0" t="0" r="r" b="b"/>
              <a:pathLst>
                <a:path w="60" h="312">
                  <a:moveTo>
                    <a:pt x="0" y="144"/>
                  </a:moveTo>
                  <a:lnTo>
                    <a:pt x="60" y="312"/>
                  </a:lnTo>
                  <a:lnTo>
                    <a:pt x="60" y="6"/>
                  </a:lnTo>
                  <a:lnTo>
                    <a:pt x="54" y="0"/>
                  </a:lnTo>
                  <a:lnTo>
                    <a:pt x="0" y="144"/>
                  </a:lnTo>
                  <a:lnTo>
                    <a:pt x="0" y="144"/>
                  </a:lnTo>
                  <a:close/>
                </a:path>
              </a:pathLst>
            </a:custGeom>
            <a:solidFill>
              <a:schemeClr val="bg2"/>
            </a:solidFill>
            <a:ln w="9525">
              <a:noFill/>
              <a:round/>
              <a:headEnd/>
              <a:tailEnd/>
            </a:ln>
          </p:spPr>
          <p:txBody>
            <a:bodyPr/>
            <a:lstStyle/>
            <a:p>
              <a:pPr>
                <a:defRPr/>
              </a:pPr>
              <a:endParaRPr lang="ru-RU">
                <a:latin typeface="Arial" pitchFamily="34" charset="0"/>
              </a:endParaRPr>
            </a:p>
          </p:txBody>
        </p:sp>
        <p:sp>
          <p:nvSpPr>
            <p:cNvPr id="31"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32" name="Freeform 30"/>
            <p:cNvSpPr>
              <a:spLocks/>
            </p:cNvSpPr>
            <p:nvPr/>
          </p:nvSpPr>
          <p:spPr bwMode="hidden">
            <a:xfrm>
              <a:off x="5754" y="3483"/>
              <a:ext cx="6" cy="6"/>
            </a:xfrm>
            <a:custGeom>
              <a:avLst/>
              <a:gdLst/>
              <a:ahLst/>
              <a:cxnLst>
                <a:cxn ang="0">
                  <a:pos x="6" y="6"/>
                </a:cxn>
                <a:cxn ang="0">
                  <a:pos x="0" y="0"/>
                </a:cxn>
                <a:cxn ang="0">
                  <a:pos x="0" y="6"/>
                </a:cxn>
                <a:cxn ang="0">
                  <a:pos x="6" y="6"/>
                </a:cxn>
                <a:cxn ang="0">
                  <a:pos x="6" y="6"/>
                </a:cxn>
              </a:cxnLst>
              <a:rect l="0" t="0" r="r" b="b"/>
              <a:pathLst>
                <a:path w="6" h="6">
                  <a:moveTo>
                    <a:pt x="6" y="6"/>
                  </a:moveTo>
                  <a:lnTo>
                    <a:pt x="0" y="0"/>
                  </a:lnTo>
                  <a:lnTo>
                    <a:pt x="0" y="6"/>
                  </a:lnTo>
                  <a:lnTo>
                    <a:pt x="6" y="6"/>
                  </a:lnTo>
                  <a:lnTo>
                    <a:pt x="6" y="6"/>
                  </a:lnTo>
                  <a:close/>
                </a:path>
              </a:pathLst>
            </a:custGeom>
            <a:solidFill>
              <a:srgbClr val="18FF00"/>
            </a:solidFill>
            <a:ln w="9525">
              <a:noFill/>
              <a:round/>
              <a:headEnd/>
              <a:tailEnd/>
            </a:ln>
          </p:spPr>
          <p:txBody>
            <a:bodyPr/>
            <a:lstStyle/>
            <a:p>
              <a:pPr>
                <a:defRPr/>
              </a:pPr>
              <a:endParaRPr lang="ru-RU">
                <a:latin typeface="Arial" pitchFamily="34" charset="0"/>
              </a:endParaRPr>
            </a:p>
          </p:txBody>
        </p:sp>
        <p:sp>
          <p:nvSpPr>
            <p:cNvPr id="33"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34"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a:defRPr/>
              </a:pPr>
              <a:endParaRPr lang="ru-RU">
                <a:latin typeface="Arial" pitchFamily="34" charset="0"/>
              </a:endParaRPr>
            </a:p>
          </p:txBody>
        </p:sp>
        <p:sp>
          <p:nvSpPr>
            <p:cNvPr id="35"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36"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37"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38"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39"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40"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grpSp>
          <p:nvGrpSpPr>
            <p:cNvPr id="41" name="Group 39"/>
            <p:cNvGrpSpPr>
              <a:grpSpLocks/>
            </p:cNvGrpSpPr>
            <p:nvPr userDrawn="1"/>
          </p:nvGrpSpPr>
          <p:grpSpPr bwMode="auto">
            <a:xfrm>
              <a:off x="0" y="1632"/>
              <a:ext cx="5758" cy="1858"/>
              <a:chOff x="0" y="1632"/>
              <a:chExt cx="5758" cy="1858"/>
            </a:xfrm>
          </p:grpSpPr>
          <p:sp>
            <p:nvSpPr>
              <p:cNvPr id="42"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defRPr/>
                </a:pPr>
                <a:endParaRPr lang="ru-RU">
                  <a:latin typeface="Arial" pitchFamily="34" charset="0"/>
                </a:endParaRPr>
              </a:p>
            </p:txBody>
          </p:sp>
          <p:sp>
            <p:nvSpPr>
              <p:cNvPr id="43"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a:defRPr/>
                </a:pPr>
                <a:endParaRPr lang="ru-RU">
                  <a:latin typeface="Arial" pitchFamily="34" charset="0"/>
                </a:endParaRPr>
              </a:p>
            </p:txBody>
          </p:sp>
        </p:grpSp>
      </p:grpSp>
      <p:sp>
        <p:nvSpPr>
          <p:cNvPr id="5162" name="Rectangle 42"/>
          <p:cNvSpPr>
            <a:spLocks noGrp="1" noChangeArrowheads="1"/>
          </p:cNvSpPr>
          <p:nvPr>
            <p:ph type="ctrTitle" sz="quarter"/>
          </p:nvPr>
        </p:nvSpPr>
        <p:spPr>
          <a:xfrm>
            <a:off x="457200" y="1600200"/>
            <a:ext cx="8229600" cy="1828800"/>
          </a:xfrm>
        </p:spPr>
        <p:txBody>
          <a:bodyPr/>
          <a:lstStyle>
            <a:lvl1pPr>
              <a:defRPr sz="4800"/>
            </a:lvl1pPr>
          </a:lstStyle>
          <a:p>
            <a:r>
              <a:rPr lang="ru-RU"/>
              <a:t>Образец заголовка</a:t>
            </a:r>
          </a:p>
        </p:txBody>
      </p:sp>
      <p:sp>
        <p:nvSpPr>
          <p:cNvPr id="5163" name="Rectangle 4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sz="3600"/>
            </a:lvl1pPr>
          </a:lstStyle>
          <a:p>
            <a:r>
              <a:rPr lang="ru-RU"/>
              <a:t>Образец подзаголовка</a:t>
            </a:r>
          </a:p>
        </p:txBody>
      </p:sp>
      <p:sp>
        <p:nvSpPr>
          <p:cNvPr id="44" name="Rectangle 44"/>
          <p:cNvSpPr>
            <a:spLocks noGrp="1" noChangeArrowheads="1"/>
          </p:cNvSpPr>
          <p:nvPr>
            <p:ph type="dt" sz="quarter" idx="10"/>
          </p:nvPr>
        </p:nvSpPr>
        <p:spPr/>
        <p:txBody>
          <a:bodyPr/>
          <a:lstStyle>
            <a:lvl1pPr>
              <a:defRPr smtClean="0"/>
            </a:lvl1pPr>
          </a:lstStyle>
          <a:p>
            <a:pPr>
              <a:defRPr/>
            </a:pPr>
            <a:endParaRPr lang="ru-RU"/>
          </a:p>
        </p:txBody>
      </p:sp>
      <p:sp>
        <p:nvSpPr>
          <p:cNvPr id="45" name="Rectangle 45"/>
          <p:cNvSpPr>
            <a:spLocks noGrp="1" noChangeArrowheads="1"/>
          </p:cNvSpPr>
          <p:nvPr>
            <p:ph type="ftr" sz="quarter" idx="11"/>
          </p:nvPr>
        </p:nvSpPr>
        <p:spPr/>
        <p:txBody>
          <a:bodyPr/>
          <a:lstStyle>
            <a:lvl1pPr>
              <a:defRPr smtClean="0"/>
            </a:lvl1pPr>
          </a:lstStyle>
          <a:p>
            <a:pPr>
              <a:defRPr/>
            </a:pPr>
            <a:endParaRPr lang="ru-RU"/>
          </a:p>
        </p:txBody>
      </p:sp>
      <p:sp>
        <p:nvSpPr>
          <p:cNvPr id="46" name="Rectangle 46"/>
          <p:cNvSpPr>
            <a:spLocks noGrp="1" noChangeArrowheads="1"/>
          </p:cNvSpPr>
          <p:nvPr>
            <p:ph type="sldNum" sz="quarter" idx="12"/>
          </p:nvPr>
        </p:nvSpPr>
        <p:spPr/>
        <p:txBody>
          <a:bodyPr/>
          <a:lstStyle>
            <a:lvl1pPr>
              <a:defRPr smtClean="0"/>
            </a:lvl1pPr>
          </a:lstStyle>
          <a:p>
            <a:pPr>
              <a:defRPr/>
            </a:pPr>
            <a:fld id="{0B67E1CF-61E9-4578-9139-BD7F6185BF9E}"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4"/>
          <p:cNvSpPr>
            <a:spLocks noGrp="1" noChangeArrowheads="1"/>
          </p:cNvSpPr>
          <p:nvPr>
            <p:ph type="dt" sz="half" idx="10"/>
          </p:nvPr>
        </p:nvSpPr>
        <p:spPr>
          <a:ln/>
        </p:spPr>
        <p:txBody>
          <a:bodyPr/>
          <a:lstStyle>
            <a:lvl1pPr>
              <a:defRPr/>
            </a:lvl1pPr>
          </a:lstStyle>
          <a:p>
            <a:pPr>
              <a:defRPr/>
            </a:pPr>
            <a:endParaRPr lang="ru-RU"/>
          </a:p>
        </p:txBody>
      </p:sp>
      <p:sp>
        <p:nvSpPr>
          <p:cNvPr id="5" name="Rectangle 45"/>
          <p:cNvSpPr>
            <a:spLocks noGrp="1" noChangeArrowheads="1"/>
          </p:cNvSpPr>
          <p:nvPr>
            <p:ph type="ftr" sz="quarter" idx="11"/>
          </p:nvPr>
        </p:nvSpPr>
        <p:spPr>
          <a:ln/>
        </p:spPr>
        <p:txBody>
          <a:bodyPr/>
          <a:lstStyle>
            <a:lvl1pPr>
              <a:defRPr/>
            </a:lvl1pPr>
          </a:lstStyle>
          <a:p>
            <a:pPr>
              <a:defRPr/>
            </a:pPr>
            <a:endParaRPr lang="ru-RU"/>
          </a:p>
        </p:txBody>
      </p:sp>
      <p:sp>
        <p:nvSpPr>
          <p:cNvPr id="6" name="Rectangle 46"/>
          <p:cNvSpPr>
            <a:spLocks noGrp="1" noChangeArrowheads="1"/>
          </p:cNvSpPr>
          <p:nvPr>
            <p:ph type="sldNum" sz="quarter" idx="12"/>
          </p:nvPr>
        </p:nvSpPr>
        <p:spPr>
          <a:ln/>
        </p:spPr>
        <p:txBody>
          <a:bodyPr/>
          <a:lstStyle>
            <a:lvl1pPr>
              <a:defRPr/>
            </a:lvl1pPr>
          </a:lstStyle>
          <a:p>
            <a:pPr>
              <a:defRPr/>
            </a:pPr>
            <a:fld id="{45B269FA-2535-44CE-902A-10FFF1715746}"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7813"/>
            <a:ext cx="60198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4"/>
          <p:cNvSpPr>
            <a:spLocks noGrp="1" noChangeArrowheads="1"/>
          </p:cNvSpPr>
          <p:nvPr>
            <p:ph type="dt" sz="half" idx="10"/>
          </p:nvPr>
        </p:nvSpPr>
        <p:spPr>
          <a:ln/>
        </p:spPr>
        <p:txBody>
          <a:bodyPr/>
          <a:lstStyle>
            <a:lvl1pPr>
              <a:defRPr/>
            </a:lvl1pPr>
          </a:lstStyle>
          <a:p>
            <a:pPr>
              <a:defRPr/>
            </a:pPr>
            <a:endParaRPr lang="ru-RU"/>
          </a:p>
        </p:txBody>
      </p:sp>
      <p:sp>
        <p:nvSpPr>
          <p:cNvPr id="5" name="Rectangle 45"/>
          <p:cNvSpPr>
            <a:spLocks noGrp="1" noChangeArrowheads="1"/>
          </p:cNvSpPr>
          <p:nvPr>
            <p:ph type="ftr" sz="quarter" idx="11"/>
          </p:nvPr>
        </p:nvSpPr>
        <p:spPr>
          <a:ln/>
        </p:spPr>
        <p:txBody>
          <a:bodyPr/>
          <a:lstStyle>
            <a:lvl1pPr>
              <a:defRPr/>
            </a:lvl1pPr>
          </a:lstStyle>
          <a:p>
            <a:pPr>
              <a:defRPr/>
            </a:pPr>
            <a:endParaRPr lang="ru-RU"/>
          </a:p>
        </p:txBody>
      </p:sp>
      <p:sp>
        <p:nvSpPr>
          <p:cNvPr id="6" name="Rectangle 46"/>
          <p:cNvSpPr>
            <a:spLocks noGrp="1" noChangeArrowheads="1"/>
          </p:cNvSpPr>
          <p:nvPr>
            <p:ph type="sldNum" sz="quarter" idx="12"/>
          </p:nvPr>
        </p:nvSpPr>
        <p:spPr>
          <a:ln/>
        </p:spPr>
        <p:txBody>
          <a:bodyPr/>
          <a:lstStyle>
            <a:lvl1pPr>
              <a:defRPr/>
            </a:lvl1pPr>
          </a:lstStyle>
          <a:p>
            <a:pPr>
              <a:defRPr/>
            </a:pPr>
            <a:fld id="{342DA167-756B-4F3F-9A0C-E2178BFC0E62}"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91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41763"/>
            <a:ext cx="4038600" cy="218916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4"/>
          <p:cNvSpPr>
            <a:spLocks noGrp="1" noChangeArrowheads="1"/>
          </p:cNvSpPr>
          <p:nvPr>
            <p:ph type="dt" sz="half" idx="10"/>
          </p:nvPr>
        </p:nvSpPr>
        <p:spPr>
          <a:ln/>
        </p:spPr>
        <p:txBody>
          <a:bodyPr/>
          <a:lstStyle>
            <a:lvl1pPr>
              <a:defRPr/>
            </a:lvl1pPr>
          </a:lstStyle>
          <a:p>
            <a:pPr>
              <a:defRPr/>
            </a:pPr>
            <a:endParaRPr lang="ru-RU"/>
          </a:p>
        </p:txBody>
      </p:sp>
      <p:sp>
        <p:nvSpPr>
          <p:cNvPr id="7" name="Rectangle 45"/>
          <p:cNvSpPr>
            <a:spLocks noGrp="1" noChangeArrowheads="1"/>
          </p:cNvSpPr>
          <p:nvPr>
            <p:ph type="ftr" sz="quarter" idx="11"/>
          </p:nvPr>
        </p:nvSpPr>
        <p:spPr>
          <a:ln/>
        </p:spPr>
        <p:txBody>
          <a:bodyPr/>
          <a:lstStyle>
            <a:lvl1pPr>
              <a:defRPr/>
            </a:lvl1pPr>
          </a:lstStyle>
          <a:p>
            <a:pPr>
              <a:defRPr/>
            </a:pPr>
            <a:endParaRPr lang="ru-RU"/>
          </a:p>
        </p:txBody>
      </p:sp>
      <p:sp>
        <p:nvSpPr>
          <p:cNvPr id="8" name="Rectangle 46"/>
          <p:cNvSpPr>
            <a:spLocks noGrp="1" noChangeArrowheads="1"/>
          </p:cNvSpPr>
          <p:nvPr>
            <p:ph type="sldNum" sz="quarter" idx="12"/>
          </p:nvPr>
        </p:nvSpPr>
        <p:spPr>
          <a:ln/>
        </p:spPr>
        <p:txBody>
          <a:bodyPr/>
          <a:lstStyle>
            <a:lvl1pPr>
              <a:defRPr/>
            </a:lvl1pPr>
          </a:lstStyle>
          <a:p>
            <a:pPr>
              <a:defRPr/>
            </a:pPr>
            <a:fld id="{97CE9005-D973-4C12-AC66-34E10676603A}"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4"/>
          <p:cNvSpPr>
            <a:spLocks noGrp="1" noChangeArrowheads="1"/>
          </p:cNvSpPr>
          <p:nvPr>
            <p:ph type="dt" sz="half" idx="10"/>
          </p:nvPr>
        </p:nvSpPr>
        <p:spPr>
          <a:ln/>
        </p:spPr>
        <p:txBody>
          <a:bodyPr/>
          <a:lstStyle>
            <a:lvl1pPr>
              <a:defRPr/>
            </a:lvl1pPr>
          </a:lstStyle>
          <a:p>
            <a:pPr>
              <a:defRPr/>
            </a:pPr>
            <a:endParaRPr lang="ru-RU"/>
          </a:p>
        </p:txBody>
      </p:sp>
      <p:sp>
        <p:nvSpPr>
          <p:cNvPr id="5" name="Rectangle 45"/>
          <p:cNvSpPr>
            <a:spLocks noGrp="1" noChangeArrowheads="1"/>
          </p:cNvSpPr>
          <p:nvPr>
            <p:ph type="ftr" sz="quarter" idx="11"/>
          </p:nvPr>
        </p:nvSpPr>
        <p:spPr>
          <a:ln/>
        </p:spPr>
        <p:txBody>
          <a:bodyPr/>
          <a:lstStyle>
            <a:lvl1pPr>
              <a:defRPr/>
            </a:lvl1pPr>
          </a:lstStyle>
          <a:p>
            <a:pPr>
              <a:defRPr/>
            </a:pPr>
            <a:endParaRPr lang="ru-RU"/>
          </a:p>
        </p:txBody>
      </p:sp>
      <p:sp>
        <p:nvSpPr>
          <p:cNvPr id="6" name="Rectangle 46"/>
          <p:cNvSpPr>
            <a:spLocks noGrp="1" noChangeArrowheads="1"/>
          </p:cNvSpPr>
          <p:nvPr>
            <p:ph type="sldNum" sz="quarter" idx="12"/>
          </p:nvPr>
        </p:nvSpPr>
        <p:spPr>
          <a:ln/>
        </p:spPr>
        <p:txBody>
          <a:bodyPr/>
          <a:lstStyle>
            <a:lvl1pPr>
              <a:defRPr/>
            </a:lvl1pPr>
          </a:lstStyle>
          <a:p>
            <a:pPr>
              <a:defRPr/>
            </a:pPr>
            <a:fld id="{7EC2BE61-E661-4ACC-AD31-4A9991BE62BD}"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4"/>
          <p:cNvSpPr>
            <a:spLocks noGrp="1" noChangeArrowheads="1"/>
          </p:cNvSpPr>
          <p:nvPr>
            <p:ph type="dt" sz="half" idx="10"/>
          </p:nvPr>
        </p:nvSpPr>
        <p:spPr>
          <a:ln/>
        </p:spPr>
        <p:txBody>
          <a:bodyPr/>
          <a:lstStyle>
            <a:lvl1pPr>
              <a:defRPr/>
            </a:lvl1pPr>
          </a:lstStyle>
          <a:p>
            <a:pPr>
              <a:defRPr/>
            </a:pPr>
            <a:endParaRPr lang="ru-RU"/>
          </a:p>
        </p:txBody>
      </p:sp>
      <p:sp>
        <p:nvSpPr>
          <p:cNvPr id="5" name="Rectangle 45"/>
          <p:cNvSpPr>
            <a:spLocks noGrp="1" noChangeArrowheads="1"/>
          </p:cNvSpPr>
          <p:nvPr>
            <p:ph type="ftr" sz="quarter" idx="11"/>
          </p:nvPr>
        </p:nvSpPr>
        <p:spPr>
          <a:ln/>
        </p:spPr>
        <p:txBody>
          <a:bodyPr/>
          <a:lstStyle>
            <a:lvl1pPr>
              <a:defRPr/>
            </a:lvl1pPr>
          </a:lstStyle>
          <a:p>
            <a:pPr>
              <a:defRPr/>
            </a:pPr>
            <a:endParaRPr lang="ru-RU"/>
          </a:p>
        </p:txBody>
      </p:sp>
      <p:sp>
        <p:nvSpPr>
          <p:cNvPr id="6" name="Rectangle 46"/>
          <p:cNvSpPr>
            <a:spLocks noGrp="1" noChangeArrowheads="1"/>
          </p:cNvSpPr>
          <p:nvPr>
            <p:ph type="sldNum" sz="quarter" idx="12"/>
          </p:nvPr>
        </p:nvSpPr>
        <p:spPr>
          <a:ln/>
        </p:spPr>
        <p:txBody>
          <a:bodyPr/>
          <a:lstStyle>
            <a:lvl1pPr>
              <a:defRPr/>
            </a:lvl1pPr>
          </a:lstStyle>
          <a:p>
            <a:pPr>
              <a:defRPr/>
            </a:pPr>
            <a:fld id="{3C9B6A2C-BF2E-4C5F-A4A7-7E2693B0B6D2}"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4"/>
          <p:cNvSpPr>
            <a:spLocks noGrp="1" noChangeArrowheads="1"/>
          </p:cNvSpPr>
          <p:nvPr>
            <p:ph type="dt" sz="half" idx="10"/>
          </p:nvPr>
        </p:nvSpPr>
        <p:spPr>
          <a:ln/>
        </p:spPr>
        <p:txBody>
          <a:bodyPr/>
          <a:lstStyle>
            <a:lvl1pPr>
              <a:defRPr/>
            </a:lvl1pPr>
          </a:lstStyle>
          <a:p>
            <a:pPr>
              <a:defRPr/>
            </a:pPr>
            <a:endParaRPr lang="ru-RU"/>
          </a:p>
        </p:txBody>
      </p:sp>
      <p:sp>
        <p:nvSpPr>
          <p:cNvPr id="6" name="Rectangle 45"/>
          <p:cNvSpPr>
            <a:spLocks noGrp="1" noChangeArrowheads="1"/>
          </p:cNvSpPr>
          <p:nvPr>
            <p:ph type="ftr" sz="quarter" idx="11"/>
          </p:nvPr>
        </p:nvSpPr>
        <p:spPr>
          <a:ln/>
        </p:spPr>
        <p:txBody>
          <a:bodyPr/>
          <a:lstStyle>
            <a:lvl1pPr>
              <a:defRPr/>
            </a:lvl1pPr>
          </a:lstStyle>
          <a:p>
            <a:pPr>
              <a:defRPr/>
            </a:pPr>
            <a:endParaRPr lang="ru-RU"/>
          </a:p>
        </p:txBody>
      </p:sp>
      <p:sp>
        <p:nvSpPr>
          <p:cNvPr id="7" name="Rectangle 46"/>
          <p:cNvSpPr>
            <a:spLocks noGrp="1" noChangeArrowheads="1"/>
          </p:cNvSpPr>
          <p:nvPr>
            <p:ph type="sldNum" sz="quarter" idx="12"/>
          </p:nvPr>
        </p:nvSpPr>
        <p:spPr>
          <a:ln/>
        </p:spPr>
        <p:txBody>
          <a:bodyPr/>
          <a:lstStyle>
            <a:lvl1pPr>
              <a:defRPr/>
            </a:lvl1pPr>
          </a:lstStyle>
          <a:p>
            <a:pPr>
              <a:defRPr/>
            </a:pPr>
            <a:fld id="{758CA4FF-F112-4681-A7EF-B4A64E7F9746}"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4"/>
          <p:cNvSpPr>
            <a:spLocks noGrp="1" noChangeArrowheads="1"/>
          </p:cNvSpPr>
          <p:nvPr>
            <p:ph type="dt" sz="half" idx="10"/>
          </p:nvPr>
        </p:nvSpPr>
        <p:spPr>
          <a:ln/>
        </p:spPr>
        <p:txBody>
          <a:bodyPr/>
          <a:lstStyle>
            <a:lvl1pPr>
              <a:defRPr/>
            </a:lvl1pPr>
          </a:lstStyle>
          <a:p>
            <a:pPr>
              <a:defRPr/>
            </a:pPr>
            <a:endParaRPr lang="ru-RU"/>
          </a:p>
        </p:txBody>
      </p:sp>
      <p:sp>
        <p:nvSpPr>
          <p:cNvPr id="8" name="Rectangle 45"/>
          <p:cNvSpPr>
            <a:spLocks noGrp="1" noChangeArrowheads="1"/>
          </p:cNvSpPr>
          <p:nvPr>
            <p:ph type="ftr" sz="quarter" idx="11"/>
          </p:nvPr>
        </p:nvSpPr>
        <p:spPr>
          <a:ln/>
        </p:spPr>
        <p:txBody>
          <a:bodyPr/>
          <a:lstStyle>
            <a:lvl1pPr>
              <a:defRPr/>
            </a:lvl1pPr>
          </a:lstStyle>
          <a:p>
            <a:pPr>
              <a:defRPr/>
            </a:pPr>
            <a:endParaRPr lang="ru-RU"/>
          </a:p>
        </p:txBody>
      </p:sp>
      <p:sp>
        <p:nvSpPr>
          <p:cNvPr id="9" name="Rectangle 46"/>
          <p:cNvSpPr>
            <a:spLocks noGrp="1" noChangeArrowheads="1"/>
          </p:cNvSpPr>
          <p:nvPr>
            <p:ph type="sldNum" sz="quarter" idx="12"/>
          </p:nvPr>
        </p:nvSpPr>
        <p:spPr>
          <a:ln/>
        </p:spPr>
        <p:txBody>
          <a:bodyPr/>
          <a:lstStyle>
            <a:lvl1pPr>
              <a:defRPr/>
            </a:lvl1pPr>
          </a:lstStyle>
          <a:p>
            <a:pPr>
              <a:defRPr/>
            </a:pPr>
            <a:fld id="{0D27BD31-632F-44E1-AEEE-11345D5150A8}"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4"/>
          <p:cNvSpPr>
            <a:spLocks noGrp="1" noChangeArrowheads="1"/>
          </p:cNvSpPr>
          <p:nvPr>
            <p:ph type="dt" sz="half" idx="10"/>
          </p:nvPr>
        </p:nvSpPr>
        <p:spPr>
          <a:ln/>
        </p:spPr>
        <p:txBody>
          <a:bodyPr/>
          <a:lstStyle>
            <a:lvl1pPr>
              <a:defRPr/>
            </a:lvl1pPr>
          </a:lstStyle>
          <a:p>
            <a:pPr>
              <a:defRPr/>
            </a:pPr>
            <a:endParaRPr lang="ru-RU"/>
          </a:p>
        </p:txBody>
      </p:sp>
      <p:sp>
        <p:nvSpPr>
          <p:cNvPr id="4" name="Rectangle 45"/>
          <p:cNvSpPr>
            <a:spLocks noGrp="1" noChangeArrowheads="1"/>
          </p:cNvSpPr>
          <p:nvPr>
            <p:ph type="ftr" sz="quarter" idx="11"/>
          </p:nvPr>
        </p:nvSpPr>
        <p:spPr>
          <a:ln/>
        </p:spPr>
        <p:txBody>
          <a:bodyPr/>
          <a:lstStyle>
            <a:lvl1pPr>
              <a:defRPr/>
            </a:lvl1pPr>
          </a:lstStyle>
          <a:p>
            <a:pPr>
              <a:defRPr/>
            </a:pPr>
            <a:endParaRPr lang="ru-RU"/>
          </a:p>
        </p:txBody>
      </p:sp>
      <p:sp>
        <p:nvSpPr>
          <p:cNvPr id="5" name="Rectangle 46"/>
          <p:cNvSpPr>
            <a:spLocks noGrp="1" noChangeArrowheads="1"/>
          </p:cNvSpPr>
          <p:nvPr>
            <p:ph type="sldNum" sz="quarter" idx="12"/>
          </p:nvPr>
        </p:nvSpPr>
        <p:spPr>
          <a:ln/>
        </p:spPr>
        <p:txBody>
          <a:bodyPr/>
          <a:lstStyle>
            <a:lvl1pPr>
              <a:defRPr/>
            </a:lvl1pPr>
          </a:lstStyle>
          <a:p>
            <a:pPr>
              <a:defRPr/>
            </a:pPr>
            <a:fld id="{17E3878A-E554-4D63-BFB8-3F432735C685}"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4"/>
          <p:cNvSpPr>
            <a:spLocks noGrp="1" noChangeArrowheads="1"/>
          </p:cNvSpPr>
          <p:nvPr>
            <p:ph type="dt" sz="half" idx="10"/>
          </p:nvPr>
        </p:nvSpPr>
        <p:spPr>
          <a:ln/>
        </p:spPr>
        <p:txBody>
          <a:bodyPr/>
          <a:lstStyle>
            <a:lvl1pPr>
              <a:defRPr/>
            </a:lvl1pPr>
          </a:lstStyle>
          <a:p>
            <a:pPr>
              <a:defRPr/>
            </a:pPr>
            <a:endParaRPr lang="ru-RU"/>
          </a:p>
        </p:txBody>
      </p:sp>
      <p:sp>
        <p:nvSpPr>
          <p:cNvPr id="3" name="Rectangle 45"/>
          <p:cNvSpPr>
            <a:spLocks noGrp="1" noChangeArrowheads="1"/>
          </p:cNvSpPr>
          <p:nvPr>
            <p:ph type="ftr" sz="quarter" idx="11"/>
          </p:nvPr>
        </p:nvSpPr>
        <p:spPr>
          <a:ln/>
        </p:spPr>
        <p:txBody>
          <a:bodyPr/>
          <a:lstStyle>
            <a:lvl1pPr>
              <a:defRPr/>
            </a:lvl1pPr>
          </a:lstStyle>
          <a:p>
            <a:pPr>
              <a:defRPr/>
            </a:pPr>
            <a:endParaRPr lang="ru-RU"/>
          </a:p>
        </p:txBody>
      </p:sp>
      <p:sp>
        <p:nvSpPr>
          <p:cNvPr id="4" name="Rectangle 46"/>
          <p:cNvSpPr>
            <a:spLocks noGrp="1" noChangeArrowheads="1"/>
          </p:cNvSpPr>
          <p:nvPr>
            <p:ph type="sldNum" sz="quarter" idx="12"/>
          </p:nvPr>
        </p:nvSpPr>
        <p:spPr>
          <a:ln/>
        </p:spPr>
        <p:txBody>
          <a:bodyPr/>
          <a:lstStyle>
            <a:lvl1pPr>
              <a:defRPr/>
            </a:lvl1pPr>
          </a:lstStyle>
          <a:p>
            <a:pPr>
              <a:defRPr/>
            </a:pPr>
            <a:fld id="{11337869-FAFC-4243-BCBE-F134D2633FC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4"/>
          <p:cNvSpPr>
            <a:spLocks noGrp="1" noChangeArrowheads="1"/>
          </p:cNvSpPr>
          <p:nvPr>
            <p:ph type="dt" sz="half" idx="10"/>
          </p:nvPr>
        </p:nvSpPr>
        <p:spPr>
          <a:ln/>
        </p:spPr>
        <p:txBody>
          <a:bodyPr/>
          <a:lstStyle>
            <a:lvl1pPr>
              <a:defRPr/>
            </a:lvl1pPr>
          </a:lstStyle>
          <a:p>
            <a:pPr>
              <a:defRPr/>
            </a:pPr>
            <a:endParaRPr lang="ru-RU"/>
          </a:p>
        </p:txBody>
      </p:sp>
      <p:sp>
        <p:nvSpPr>
          <p:cNvPr id="6" name="Rectangle 45"/>
          <p:cNvSpPr>
            <a:spLocks noGrp="1" noChangeArrowheads="1"/>
          </p:cNvSpPr>
          <p:nvPr>
            <p:ph type="ftr" sz="quarter" idx="11"/>
          </p:nvPr>
        </p:nvSpPr>
        <p:spPr>
          <a:ln/>
        </p:spPr>
        <p:txBody>
          <a:bodyPr/>
          <a:lstStyle>
            <a:lvl1pPr>
              <a:defRPr/>
            </a:lvl1pPr>
          </a:lstStyle>
          <a:p>
            <a:pPr>
              <a:defRPr/>
            </a:pPr>
            <a:endParaRPr lang="ru-RU"/>
          </a:p>
        </p:txBody>
      </p:sp>
      <p:sp>
        <p:nvSpPr>
          <p:cNvPr id="7" name="Rectangle 46"/>
          <p:cNvSpPr>
            <a:spLocks noGrp="1" noChangeArrowheads="1"/>
          </p:cNvSpPr>
          <p:nvPr>
            <p:ph type="sldNum" sz="quarter" idx="12"/>
          </p:nvPr>
        </p:nvSpPr>
        <p:spPr>
          <a:ln/>
        </p:spPr>
        <p:txBody>
          <a:bodyPr/>
          <a:lstStyle>
            <a:lvl1pPr>
              <a:defRPr/>
            </a:lvl1pPr>
          </a:lstStyle>
          <a:p>
            <a:pPr>
              <a:defRPr/>
            </a:pPr>
            <a:fld id="{B90F557E-6F09-408E-B1DD-C2413BAB3D85}"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4"/>
          <p:cNvSpPr>
            <a:spLocks noGrp="1" noChangeArrowheads="1"/>
          </p:cNvSpPr>
          <p:nvPr>
            <p:ph type="dt" sz="half" idx="10"/>
          </p:nvPr>
        </p:nvSpPr>
        <p:spPr>
          <a:ln/>
        </p:spPr>
        <p:txBody>
          <a:bodyPr/>
          <a:lstStyle>
            <a:lvl1pPr>
              <a:defRPr/>
            </a:lvl1pPr>
          </a:lstStyle>
          <a:p>
            <a:pPr>
              <a:defRPr/>
            </a:pPr>
            <a:endParaRPr lang="ru-RU"/>
          </a:p>
        </p:txBody>
      </p:sp>
      <p:sp>
        <p:nvSpPr>
          <p:cNvPr id="6" name="Rectangle 45"/>
          <p:cNvSpPr>
            <a:spLocks noGrp="1" noChangeArrowheads="1"/>
          </p:cNvSpPr>
          <p:nvPr>
            <p:ph type="ftr" sz="quarter" idx="11"/>
          </p:nvPr>
        </p:nvSpPr>
        <p:spPr>
          <a:ln/>
        </p:spPr>
        <p:txBody>
          <a:bodyPr/>
          <a:lstStyle>
            <a:lvl1pPr>
              <a:defRPr/>
            </a:lvl1pPr>
          </a:lstStyle>
          <a:p>
            <a:pPr>
              <a:defRPr/>
            </a:pPr>
            <a:endParaRPr lang="ru-RU"/>
          </a:p>
        </p:txBody>
      </p:sp>
      <p:sp>
        <p:nvSpPr>
          <p:cNvPr id="7" name="Rectangle 46"/>
          <p:cNvSpPr>
            <a:spLocks noGrp="1" noChangeArrowheads="1"/>
          </p:cNvSpPr>
          <p:nvPr>
            <p:ph type="sldNum" sz="quarter" idx="12"/>
          </p:nvPr>
        </p:nvSpPr>
        <p:spPr>
          <a:ln/>
        </p:spPr>
        <p:txBody>
          <a:bodyPr/>
          <a:lstStyle>
            <a:lvl1pPr>
              <a:defRPr/>
            </a:lvl1pPr>
          </a:lstStyle>
          <a:p>
            <a:pPr>
              <a:defRPr/>
            </a:pPr>
            <a:fld id="{D37520C1-FE27-4511-8D19-2FD2A6188EE4}"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amma/>
                <a:shade val="57647"/>
                <a:invGamma/>
              </a:schemeClr>
            </a:gs>
            <a:gs pos="100000">
              <a:schemeClr val="bg1"/>
            </a:gs>
          </a:gsLst>
          <a:lin ang="27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0"/>
            <a:ext cx="9144000" cy="6856413"/>
            <a:chOff x="0" y="0"/>
            <a:chExt cx="5760" cy="4319"/>
          </a:xfrm>
        </p:grpSpPr>
        <p:sp>
          <p:nvSpPr>
            <p:cNvPr id="4099" name="Freeform 3"/>
            <p:cNvSpPr>
              <a:spLocks/>
            </p:cNvSpPr>
            <p:nvPr/>
          </p:nvSpPr>
          <p:spPr bwMode="hidden">
            <a:xfrm>
              <a:off x="0" y="12"/>
              <a:ext cx="5758" cy="3273"/>
            </a:xfrm>
            <a:custGeom>
              <a:avLst/>
              <a:gdLst/>
              <a:ahLst/>
              <a:cxnLst>
                <a:cxn ang="0">
                  <a:pos x="3193" y="1816"/>
                </a:cxn>
                <a:cxn ang="0">
                  <a:pos x="0" y="0"/>
                </a:cxn>
                <a:cxn ang="0">
                  <a:pos x="0" y="522"/>
                </a:cxn>
                <a:cxn ang="0">
                  <a:pos x="3037" y="1978"/>
                </a:cxn>
                <a:cxn ang="0">
                  <a:pos x="5740" y="3273"/>
                </a:cxn>
                <a:cxn ang="0">
                  <a:pos x="5740" y="3267"/>
                </a:cxn>
                <a:cxn ang="0">
                  <a:pos x="3193" y="1816"/>
                </a:cxn>
                <a:cxn ang="0">
                  <a:pos x="3193" y="1816"/>
                </a:cxn>
              </a:cxnLst>
              <a:rect l="0" t="0" r="r" b="b"/>
              <a:pathLst>
                <a:path w="5740" h="3273">
                  <a:moveTo>
                    <a:pt x="3193" y="1816"/>
                  </a:moveTo>
                  <a:lnTo>
                    <a:pt x="0" y="0"/>
                  </a:lnTo>
                  <a:lnTo>
                    <a:pt x="0" y="522"/>
                  </a:lnTo>
                  <a:lnTo>
                    <a:pt x="3037" y="1978"/>
                  </a:lnTo>
                  <a:lnTo>
                    <a:pt x="5740" y="3273"/>
                  </a:lnTo>
                  <a:lnTo>
                    <a:pt x="5740" y="3267"/>
                  </a:lnTo>
                  <a:lnTo>
                    <a:pt x="3193" y="1816"/>
                  </a:lnTo>
                  <a:lnTo>
                    <a:pt x="3193" y="1816"/>
                  </a:lnTo>
                  <a:close/>
                </a:path>
              </a:pathLst>
            </a:custGeom>
            <a:gradFill rotWithShape="0">
              <a:gsLst>
                <a:gs pos="0">
                  <a:schemeClr val="bg2">
                    <a:gamma/>
                    <a:shade val="63529"/>
                    <a:invGamma/>
                  </a:schemeClr>
                </a:gs>
                <a:gs pos="100000">
                  <a:schemeClr val="bg2"/>
                </a:gs>
              </a:gsLst>
              <a:lin ang="0" scaled="1"/>
            </a:gradFill>
            <a:ln w="9525">
              <a:noFill/>
              <a:round/>
              <a:headEnd/>
              <a:tailEnd/>
            </a:ln>
          </p:spPr>
          <p:txBody>
            <a:bodyPr/>
            <a:lstStyle/>
            <a:p>
              <a:pPr>
                <a:defRPr/>
              </a:pPr>
              <a:endParaRPr lang="ru-RU">
                <a:latin typeface="Arial" pitchFamily="34" charset="0"/>
              </a:endParaRPr>
            </a:p>
          </p:txBody>
        </p:sp>
        <p:sp>
          <p:nvSpPr>
            <p:cNvPr id="4100" name="Freeform 4"/>
            <p:cNvSpPr>
              <a:spLocks/>
            </p:cNvSpPr>
            <p:nvPr/>
          </p:nvSpPr>
          <p:spPr bwMode="hidden">
            <a:xfrm>
              <a:off x="149" y="0"/>
              <a:ext cx="5609" cy="3243"/>
            </a:xfrm>
            <a:custGeom>
              <a:avLst/>
              <a:gdLst/>
              <a:ahLst/>
              <a:cxnLst>
                <a:cxn ang="0">
                  <a:pos x="3163" y="1714"/>
                </a:cxn>
                <a:cxn ang="0">
                  <a:pos x="431" y="0"/>
                </a:cxn>
                <a:cxn ang="0">
                  <a:pos x="0" y="0"/>
                </a:cxn>
                <a:cxn ang="0">
                  <a:pos x="3086" y="1786"/>
                </a:cxn>
                <a:cxn ang="0">
                  <a:pos x="5591" y="3243"/>
                </a:cxn>
                <a:cxn ang="0">
                  <a:pos x="5591" y="3237"/>
                </a:cxn>
                <a:cxn ang="0">
                  <a:pos x="3163" y="1714"/>
                </a:cxn>
                <a:cxn ang="0">
                  <a:pos x="3163" y="1714"/>
                </a:cxn>
              </a:cxnLst>
              <a:rect l="0" t="0" r="r" b="b"/>
              <a:pathLst>
                <a:path w="5591" h="3243">
                  <a:moveTo>
                    <a:pt x="3163" y="1714"/>
                  </a:moveTo>
                  <a:lnTo>
                    <a:pt x="431" y="0"/>
                  </a:lnTo>
                  <a:lnTo>
                    <a:pt x="0" y="0"/>
                  </a:lnTo>
                  <a:lnTo>
                    <a:pt x="3086" y="1786"/>
                  </a:lnTo>
                  <a:lnTo>
                    <a:pt x="5591" y="3243"/>
                  </a:lnTo>
                  <a:lnTo>
                    <a:pt x="5591" y="3237"/>
                  </a:lnTo>
                  <a:lnTo>
                    <a:pt x="3163" y="1714"/>
                  </a:lnTo>
                  <a:lnTo>
                    <a:pt x="3163" y="1714"/>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4101" name="Freeform 5"/>
            <p:cNvSpPr>
              <a:spLocks/>
            </p:cNvSpPr>
            <p:nvPr/>
          </p:nvSpPr>
          <p:spPr bwMode="hidden">
            <a:xfrm>
              <a:off x="0" y="3433"/>
              <a:ext cx="4038" cy="191"/>
            </a:xfrm>
            <a:custGeom>
              <a:avLst/>
              <a:gdLst/>
              <a:ahLst/>
              <a:cxnLst>
                <a:cxn ang="0">
                  <a:pos x="0" y="156"/>
                </a:cxn>
                <a:cxn ang="0">
                  <a:pos x="4042" y="192"/>
                </a:cxn>
                <a:cxn ang="0">
                  <a:pos x="4042" y="144"/>
                </a:cxn>
                <a:cxn ang="0">
                  <a:pos x="0" y="0"/>
                </a:cxn>
                <a:cxn ang="0">
                  <a:pos x="0" y="156"/>
                </a:cxn>
                <a:cxn ang="0">
                  <a:pos x="0" y="156"/>
                </a:cxn>
              </a:cxnLst>
              <a:rect l="0" t="0" r="r" b="b"/>
              <a:pathLst>
                <a:path w="4042" h="192">
                  <a:moveTo>
                    <a:pt x="0" y="156"/>
                  </a:moveTo>
                  <a:lnTo>
                    <a:pt x="4042" y="192"/>
                  </a:lnTo>
                  <a:lnTo>
                    <a:pt x="4042" y="144"/>
                  </a:lnTo>
                  <a:lnTo>
                    <a:pt x="0" y="0"/>
                  </a:lnTo>
                  <a:lnTo>
                    <a:pt x="0" y="156"/>
                  </a:lnTo>
                  <a:lnTo>
                    <a:pt x="0" y="156"/>
                  </a:lnTo>
                  <a:close/>
                </a:path>
              </a:pathLst>
            </a:custGeom>
            <a:gradFill rotWithShape="0">
              <a:gsLst>
                <a:gs pos="0">
                  <a:schemeClr val="bg2">
                    <a:gamma/>
                    <a:shade val="75686"/>
                    <a:invGamma/>
                  </a:schemeClr>
                </a:gs>
                <a:gs pos="100000">
                  <a:schemeClr val="bg2"/>
                </a:gs>
              </a:gsLst>
              <a:lin ang="0" scaled="1"/>
            </a:gradFill>
            <a:ln w="9525">
              <a:noFill/>
              <a:round/>
              <a:headEnd/>
              <a:tailEnd/>
            </a:ln>
          </p:spPr>
          <p:txBody>
            <a:bodyPr/>
            <a:lstStyle/>
            <a:p>
              <a:pPr>
                <a:defRPr/>
              </a:pPr>
              <a:endParaRPr lang="ru-RU">
                <a:latin typeface="Arial" pitchFamily="34" charset="0"/>
              </a:endParaRPr>
            </a:p>
          </p:txBody>
        </p:sp>
        <p:sp>
          <p:nvSpPr>
            <p:cNvPr id="4102" name="Freeform 6"/>
            <p:cNvSpPr>
              <a:spLocks/>
            </p:cNvSpPr>
            <p:nvPr/>
          </p:nvSpPr>
          <p:spPr bwMode="hidden">
            <a:xfrm>
              <a:off x="4038" y="3577"/>
              <a:ext cx="1720" cy="65"/>
            </a:xfrm>
            <a:custGeom>
              <a:avLst/>
              <a:gdLst/>
              <a:ahLst/>
              <a:cxnLst>
                <a:cxn ang="0">
                  <a:pos x="1722" y="66"/>
                </a:cxn>
                <a:cxn ang="0">
                  <a:pos x="1722" y="60"/>
                </a:cxn>
                <a:cxn ang="0">
                  <a:pos x="0" y="0"/>
                </a:cxn>
                <a:cxn ang="0">
                  <a:pos x="0" y="48"/>
                </a:cxn>
                <a:cxn ang="0">
                  <a:pos x="1722" y="66"/>
                </a:cxn>
                <a:cxn ang="0">
                  <a:pos x="1722" y="66"/>
                </a:cxn>
              </a:cxnLst>
              <a:rect l="0" t="0" r="r" b="b"/>
              <a:pathLst>
                <a:path w="1722" h="66">
                  <a:moveTo>
                    <a:pt x="1722" y="66"/>
                  </a:moveTo>
                  <a:lnTo>
                    <a:pt x="1722" y="60"/>
                  </a:lnTo>
                  <a:lnTo>
                    <a:pt x="0" y="0"/>
                  </a:lnTo>
                  <a:lnTo>
                    <a:pt x="0" y="48"/>
                  </a:lnTo>
                  <a:lnTo>
                    <a:pt x="1722" y="66"/>
                  </a:lnTo>
                  <a:lnTo>
                    <a:pt x="1722" y="66"/>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ru-RU">
                <a:latin typeface="Arial" pitchFamily="34" charset="0"/>
              </a:endParaRPr>
            </a:p>
          </p:txBody>
        </p:sp>
        <p:sp>
          <p:nvSpPr>
            <p:cNvPr id="4103" name="Freeform 7"/>
            <p:cNvSpPr>
              <a:spLocks/>
            </p:cNvSpPr>
            <p:nvPr/>
          </p:nvSpPr>
          <p:spPr bwMode="hidden">
            <a:xfrm>
              <a:off x="0" y="3726"/>
              <a:ext cx="4784" cy="329"/>
            </a:xfrm>
            <a:custGeom>
              <a:avLst/>
              <a:gdLst/>
              <a:ahLst/>
              <a:cxnLst>
                <a:cxn ang="0">
                  <a:pos x="0" y="329"/>
                </a:cxn>
                <a:cxn ang="0">
                  <a:pos x="4789" y="77"/>
                </a:cxn>
                <a:cxn ang="0">
                  <a:pos x="4789" y="0"/>
                </a:cxn>
                <a:cxn ang="0">
                  <a:pos x="0" y="107"/>
                </a:cxn>
                <a:cxn ang="0">
                  <a:pos x="0" y="329"/>
                </a:cxn>
                <a:cxn ang="0">
                  <a:pos x="0" y="329"/>
                </a:cxn>
              </a:cxnLst>
              <a:rect l="0" t="0" r="r" b="b"/>
              <a:pathLst>
                <a:path w="4789" h="329">
                  <a:moveTo>
                    <a:pt x="0" y="329"/>
                  </a:moveTo>
                  <a:lnTo>
                    <a:pt x="4789" y="77"/>
                  </a:lnTo>
                  <a:lnTo>
                    <a:pt x="4789" y="0"/>
                  </a:lnTo>
                  <a:lnTo>
                    <a:pt x="0" y="107"/>
                  </a:lnTo>
                  <a:lnTo>
                    <a:pt x="0" y="329"/>
                  </a:lnTo>
                  <a:lnTo>
                    <a:pt x="0" y="329"/>
                  </a:lnTo>
                  <a:close/>
                </a:path>
              </a:pathLst>
            </a:custGeom>
            <a:gradFill rotWithShape="0">
              <a:gsLst>
                <a:gs pos="0">
                  <a:schemeClr val="bg1">
                    <a:gamma/>
                    <a:shade val="81961"/>
                    <a:invGamma/>
                  </a:schemeClr>
                </a:gs>
                <a:gs pos="100000">
                  <a:schemeClr val="bg1"/>
                </a:gs>
              </a:gsLst>
              <a:lin ang="0" scaled="1"/>
            </a:gradFill>
            <a:ln w="9525" cap="flat" cmpd="sng">
              <a:noFill/>
              <a:prstDash val="solid"/>
              <a:round/>
              <a:headEnd type="none" w="med" len="med"/>
              <a:tailEnd type="none" w="med" len="med"/>
            </a:ln>
            <a:effectLst/>
          </p:spPr>
          <p:txBody>
            <a:bodyPr/>
            <a:lstStyle/>
            <a:p>
              <a:pPr>
                <a:defRPr/>
              </a:pPr>
              <a:endParaRPr lang="ru-RU">
                <a:latin typeface="Arial" pitchFamily="34" charset="0"/>
              </a:endParaRPr>
            </a:p>
          </p:txBody>
        </p:sp>
        <p:sp>
          <p:nvSpPr>
            <p:cNvPr id="4104" name="Freeform 8"/>
            <p:cNvSpPr>
              <a:spLocks/>
            </p:cNvSpPr>
            <p:nvPr/>
          </p:nvSpPr>
          <p:spPr bwMode="hidden">
            <a:xfrm>
              <a:off x="4784" y="3702"/>
              <a:ext cx="974" cy="101"/>
            </a:xfrm>
            <a:custGeom>
              <a:avLst/>
              <a:gdLst/>
              <a:ahLst/>
              <a:cxnLst>
                <a:cxn ang="0">
                  <a:pos x="975" y="48"/>
                </a:cxn>
                <a:cxn ang="0">
                  <a:pos x="975" y="0"/>
                </a:cxn>
                <a:cxn ang="0">
                  <a:pos x="0" y="24"/>
                </a:cxn>
                <a:cxn ang="0">
                  <a:pos x="0" y="101"/>
                </a:cxn>
                <a:cxn ang="0">
                  <a:pos x="975" y="48"/>
                </a:cxn>
                <a:cxn ang="0">
                  <a:pos x="975" y="48"/>
                </a:cxn>
              </a:cxnLst>
              <a:rect l="0" t="0" r="r" b="b"/>
              <a:pathLst>
                <a:path w="975" h="101">
                  <a:moveTo>
                    <a:pt x="975" y="48"/>
                  </a:moveTo>
                  <a:lnTo>
                    <a:pt x="975" y="0"/>
                  </a:lnTo>
                  <a:lnTo>
                    <a:pt x="0" y="24"/>
                  </a:lnTo>
                  <a:lnTo>
                    <a:pt x="0" y="101"/>
                  </a:lnTo>
                  <a:lnTo>
                    <a:pt x="975" y="48"/>
                  </a:lnTo>
                  <a:lnTo>
                    <a:pt x="975" y="48"/>
                  </a:lnTo>
                  <a:close/>
                </a:path>
              </a:pathLst>
            </a:custGeom>
            <a:solidFill>
              <a:schemeClr val="bg1"/>
            </a:solidFill>
            <a:ln w="9525">
              <a:noFill/>
              <a:round/>
              <a:headEnd/>
              <a:tailEnd/>
            </a:ln>
          </p:spPr>
          <p:txBody>
            <a:bodyPr/>
            <a:lstStyle/>
            <a:p>
              <a:pPr>
                <a:defRPr/>
              </a:pPr>
              <a:endParaRPr lang="ru-RU">
                <a:latin typeface="Arial" pitchFamily="34" charset="0"/>
              </a:endParaRPr>
            </a:p>
          </p:txBody>
        </p:sp>
        <p:sp>
          <p:nvSpPr>
            <p:cNvPr id="4105" name="Freeform 9"/>
            <p:cNvSpPr>
              <a:spLocks/>
            </p:cNvSpPr>
            <p:nvPr/>
          </p:nvSpPr>
          <p:spPr bwMode="hidden">
            <a:xfrm>
              <a:off x="3619" y="3815"/>
              <a:ext cx="2139" cy="198"/>
            </a:xfrm>
            <a:custGeom>
              <a:avLst/>
              <a:gdLst/>
              <a:ahLst/>
              <a:cxnLst>
                <a:cxn ang="0">
                  <a:pos x="2141" y="0"/>
                </a:cxn>
                <a:cxn ang="0">
                  <a:pos x="0" y="156"/>
                </a:cxn>
                <a:cxn ang="0">
                  <a:pos x="0" y="198"/>
                </a:cxn>
                <a:cxn ang="0">
                  <a:pos x="2141" y="0"/>
                </a:cxn>
                <a:cxn ang="0">
                  <a:pos x="2141" y="0"/>
                </a:cxn>
              </a:cxnLst>
              <a:rect l="0" t="0" r="r" b="b"/>
              <a:pathLst>
                <a:path w="2141" h="198">
                  <a:moveTo>
                    <a:pt x="2141" y="0"/>
                  </a:moveTo>
                  <a:lnTo>
                    <a:pt x="0" y="156"/>
                  </a:lnTo>
                  <a:lnTo>
                    <a:pt x="0" y="198"/>
                  </a:lnTo>
                  <a:lnTo>
                    <a:pt x="2141" y="0"/>
                  </a:lnTo>
                  <a:lnTo>
                    <a:pt x="2141" y="0"/>
                  </a:lnTo>
                  <a:close/>
                </a:path>
              </a:pathLst>
            </a:custGeom>
            <a:solidFill>
              <a:schemeClr val="bg1"/>
            </a:solidFill>
            <a:ln w="9525">
              <a:noFill/>
              <a:round/>
              <a:headEnd/>
              <a:tailEnd/>
            </a:ln>
          </p:spPr>
          <p:txBody>
            <a:bodyPr/>
            <a:lstStyle/>
            <a:p>
              <a:pPr>
                <a:defRPr/>
              </a:pPr>
              <a:endParaRPr lang="ru-RU">
                <a:latin typeface="Arial" pitchFamily="34" charset="0"/>
              </a:endParaRPr>
            </a:p>
          </p:txBody>
        </p:sp>
        <p:sp>
          <p:nvSpPr>
            <p:cNvPr id="4106" name="Freeform 10"/>
            <p:cNvSpPr>
              <a:spLocks/>
            </p:cNvSpPr>
            <p:nvPr/>
          </p:nvSpPr>
          <p:spPr bwMode="hidden">
            <a:xfrm>
              <a:off x="0" y="3971"/>
              <a:ext cx="3619" cy="348"/>
            </a:xfrm>
            <a:custGeom>
              <a:avLst/>
              <a:gdLst/>
              <a:ahLst/>
              <a:cxnLst>
                <a:cxn ang="0">
                  <a:pos x="0" y="348"/>
                </a:cxn>
                <a:cxn ang="0">
                  <a:pos x="311" y="348"/>
                </a:cxn>
                <a:cxn ang="0">
                  <a:pos x="3623" y="42"/>
                </a:cxn>
                <a:cxn ang="0">
                  <a:pos x="3623" y="0"/>
                </a:cxn>
                <a:cxn ang="0">
                  <a:pos x="0" y="264"/>
                </a:cxn>
                <a:cxn ang="0">
                  <a:pos x="0" y="348"/>
                </a:cxn>
                <a:cxn ang="0">
                  <a:pos x="0" y="348"/>
                </a:cxn>
              </a:cxnLst>
              <a:rect l="0" t="0" r="r" b="b"/>
              <a:pathLst>
                <a:path w="3623" h="348">
                  <a:moveTo>
                    <a:pt x="0" y="348"/>
                  </a:moveTo>
                  <a:lnTo>
                    <a:pt x="311" y="348"/>
                  </a:lnTo>
                  <a:lnTo>
                    <a:pt x="3623" y="42"/>
                  </a:lnTo>
                  <a:lnTo>
                    <a:pt x="3623" y="0"/>
                  </a:lnTo>
                  <a:lnTo>
                    <a:pt x="0" y="264"/>
                  </a:lnTo>
                  <a:lnTo>
                    <a:pt x="0" y="348"/>
                  </a:lnTo>
                  <a:lnTo>
                    <a:pt x="0" y="348"/>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defRPr/>
              </a:pPr>
              <a:endParaRPr lang="ru-RU">
                <a:latin typeface="Arial" pitchFamily="34" charset="0"/>
              </a:endParaRPr>
            </a:p>
          </p:txBody>
        </p:sp>
        <p:sp>
          <p:nvSpPr>
            <p:cNvPr id="4107" name="Freeform 11"/>
            <p:cNvSpPr>
              <a:spLocks/>
            </p:cNvSpPr>
            <p:nvPr/>
          </p:nvSpPr>
          <p:spPr bwMode="hidden">
            <a:xfrm>
              <a:off x="2097" y="4043"/>
              <a:ext cx="2514" cy="276"/>
            </a:xfrm>
            <a:custGeom>
              <a:avLst/>
              <a:gdLst/>
              <a:ahLst/>
              <a:cxnLst>
                <a:cxn ang="0">
                  <a:pos x="2182" y="276"/>
                </a:cxn>
                <a:cxn ang="0">
                  <a:pos x="2517" y="204"/>
                </a:cxn>
                <a:cxn ang="0">
                  <a:pos x="2260" y="0"/>
                </a:cxn>
                <a:cxn ang="0">
                  <a:pos x="0" y="276"/>
                </a:cxn>
                <a:cxn ang="0">
                  <a:pos x="2182" y="276"/>
                </a:cxn>
                <a:cxn ang="0">
                  <a:pos x="2182" y="276"/>
                </a:cxn>
              </a:cxnLst>
              <a:rect l="0" t="0" r="r" b="b"/>
              <a:pathLst>
                <a:path w="2517" h="276">
                  <a:moveTo>
                    <a:pt x="2182" y="276"/>
                  </a:moveTo>
                  <a:lnTo>
                    <a:pt x="2517" y="204"/>
                  </a:lnTo>
                  <a:lnTo>
                    <a:pt x="2260" y="0"/>
                  </a:lnTo>
                  <a:lnTo>
                    <a:pt x="0" y="276"/>
                  </a:lnTo>
                  <a:lnTo>
                    <a:pt x="2182" y="276"/>
                  </a:lnTo>
                  <a:lnTo>
                    <a:pt x="2182" y="276"/>
                  </a:lnTo>
                  <a:close/>
                </a:path>
              </a:pathLst>
            </a:custGeom>
            <a:solidFill>
              <a:schemeClr val="bg1"/>
            </a:solidFill>
            <a:ln w="9525">
              <a:noFill/>
              <a:round/>
              <a:headEnd/>
              <a:tailEnd/>
            </a:ln>
          </p:spPr>
          <p:txBody>
            <a:bodyPr/>
            <a:lstStyle/>
            <a:p>
              <a:pPr>
                <a:defRPr/>
              </a:pPr>
              <a:endParaRPr lang="ru-RU">
                <a:latin typeface="Arial" pitchFamily="34" charset="0"/>
              </a:endParaRPr>
            </a:p>
          </p:txBody>
        </p:sp>
        <p:sp>
          <p:nvSpPr>
            <p:cNvPr id="4108" name="Freeform 12"/>
            <p:cNvSpPr>
              <a:spLocks/>
            </p:cNvSpPr>
            <p:nvPr/>
          </p:nvSpPr>
          <p:spPr bwMode="hidden">
            <a:xfrm>
              <a:off x="4354" y="3869"/>
              <a:ext cx="1404" cy="378"/>
            </a:xfrm>
            <a:custGeom>
              <a:avLst/>
              <a:gdLst/>
              <a:ahLst/>
              <a:cxnLst>
                <a:cxn ang="0">
                  <a:pos x="1405" y="126"/>
                </a:cxn>
                <a:cxn ang="0">
                  <a:pos x="1405" y="0"/>
                </a:cxn>
                <a:cxn ang="0">
                  <a:pos x="0" y="174"/>
                </a:cxn>
                <a:cxn ang="0">
                  <a:pos x="257" y="378"/>
                </a:cxn>
                <a:cxn ang="0">
                  <a:pos x="1405" y="126"/>
                </a:cxn>
                <a:cxn ang="0">
                  <a:pos x="1405" y="126"/>
                </a:cxn>
              </a:cxnLst>
              <a:rect l="0" t="0" r="r" b="b"/>
              <a:pathLst>
                <a:path w="1405" h="378">
                  <a:moveTo>
                    <a:pt x="1405" y="126"/>
                  </a:moveTo>
                  <a:lnTo>
                    <a:pt x="1405" y="0"/>
                  </a:lnTo>
                  <a:lnTo>
                    <a:pt x="0" y="174"/>
                  </a:lnTo>
                  <a:lnTo>
                    <a:pt x="257" y="378"/>
                  </a:lnTo>
                  <a:lnTo>
                    <a:pt x="1405" y="126"/>
                  </a:lnTo>
                  <a:lnTo>
                    <a:pt x="1405" y="126"/>
                  </a:lnTo>
                  <a:close/>
                </a:path>
              </a:pathLst>
            </a:custGeom>
            <a:gradFill rotWithShape="0">
              <a:gsLst>
                <a:gs pos="0">
                  <a:schemeClr val="bg1"/>
                </a:gs>
                <a:gs pos="100000">
                  <a:schemeClr val="bg1">
                    <a:gamma/>
                    <a:tint val="96863"/>
                    <a:invGamma/>
                  </a:schemeClr>
                </a:gs>
              </a:gsLst>
              <a:lin ang="0" scaled="1"/>
            </a:gradFill>
            <a:ln w="9525">
              <a:noFill/>
              <a:round/>
              <a:headEnd/>
              <a:tailEnd/>
            </a:ln>
          </p:spPr>
          <p:txBody>
            <a:bodyPr/>
            <a:lstStyle/>
            <a:p>
              <a:pPr>
                <a:defRPr/>
              </a:pPr>
              <a:endParaRPr lang="ru-RU">
                <a:latin typeface="Arial" pitchFamily="34" charset="0"/>
              </a:endParaRPr>
            </a:p>
          </p:txBody>
        </p:sp>
        <p:sp>
          <p:nvSpPr>
            <p:cNvPr id="4109" name="Freeform 13"/>
            <p:cNvSpPr>
              <a:spLocks/>
            </p:cNvSpPr>
            <p:nvPr/>
          </p:nvSpPr>
          <p:spPr bwMode="hidden">
            <a:xfrm>
              <a:off x="5030" y="3151"/>
              <a:ext cx="728" cy="240"/>
            </a:xfrm>
            <a:custGeom>
              <a:avLst/>
              <a:gdLst/>
              <a:ahLst/>
              <a:cxnLst>
                <a:cxn ang="0">
                  <a:pos x="729" y="240"/>
                </a:cxn>
                <a:cxn ang="0">
                  <a:pos x="0" y="0"/>
                </a:cxn>
                <a:cxn ang="0">
                  <a:pos x="0" y="6"/>
                </a:cxn>
                <a:cxn ang="0">
                  <a:pos x="729" y="240"/>
                </a:cxn>
                <a:cxn ang="0">
                  <a:pos x="729" y="240"/>
                </a:cxn>
              </a:cxnLst>
              <a:rect l="0" t="0" r="r" b="b"/>
              <a:pathLst>
                <a:path w="729" h="240">
                  <a:moveTo>
                    <a:pt x="729" y="240"/>
                  </a:moveTo>
                  <a:lnTo>
                    <a:pt x="0" y="0"/>
                  </a:lnTo>
                  <a:lnTo>
                    <a:pt x="0" y="6"/>
                  </a:lnTo>
                  <a:lnTo>
                    <a:pt x="729" y="240"/>
                  </a:lnTo>
                  <a:lnTo>
                    <a:pt x="729" y="240"/>
                  </a:lnTo>
                  <a:close/>
                </a:path>
              </a:pathLst>
            </a:custGeom>
            <a:solidFill>
              <a:schemeClr val="bg1"/>
            </a:solidFill>
            <a:ln w="9525">
              <a:noFill/>
              <a:round/>
              <a:headEnd/>
              <a:tailEnd/>
            </a:ln>
          </p:spPr>
          <p:txBody>
            <a:bodyPr/>
            <a:lstStyle/>
            <a:p>
              <a:pPr>
                <a:defRPr/>
              </a:pPr>
              <a:endParaRPr lang="ru-RU">
                <a:latin typeface="Arial" pitchFamily="34" charset="0"/>
              </a:endParaRPr>
            </a:p>
          </p:txBody>
        </p:sp>
        <p:sp>
          <p:nvSpPr>
            <p:cNvPr id="4110" name="Freeform 14"/>
            <p:cNvSpPr>
              <a:spLocks/>
            </p:cNvSpPr>
            <p:nvPr/>
          </p:nvSpPr>
          <p:spPr bwMode="hidden">
            <a:xfrm>
              <a:off x="0" y="1486"/>
              <a:ext cx="5030" cy="1671"/>
            </a:xfrm>
            <a:custGeom>
              <a:avLst/>
              <a:gdLst/>
              <a:ahLst/>
              <a:cxnLst>
                <a:cxn ang="0">
                  <a:pos x="0" y="72"/>
                </a:cxn>
                <a:cxn ang="0">
                  <a:pos x="5035" y="1672"/>
                </a:cxn>
                <a:cxn ang="0">
                  <a:pos x="5035" y="1666"/>
                </a:cxn>
                <a:cxn ang="0">
                  <a:pos x="0" y="0"/>
                </a:cxn>
                <a:cxn ang="0">
                  <a:pos x="0" y="72"/>
                </a:cxn>
                <a:cxn ang="0">
                  <a:pos x="0" y="72"/>
                </a:cxn>
              </a:cxnLst>
              <a:rect l="0" t="0" r="r" b="b"/>
              <a:pathLst>
                <a:path w="5035" h="1672">
                  <a:moveTo>
                    <a:pt x="0" y="72"/>
                  </a:moveTo>
                  <a:lnTo>
                    <a:pt x="5035" y="1672"/>
                  </a:lnTo>
                  <a:lnTo>
                    <a:pt x="5035" y="1666"/>
                  </a:lnTo>
                  <a:lnTo>
                    <a:pt x="0" y="0"/>
                  </a:lnTo>
                  <a:lnTo>
                    <a:pt x="0" y="72"/>
                  </a:lnTo>
                  <a:lnTo>
                    <a:pt x="0" y="72"/>
                  </a:lnTo>
                  <a:close/>
                </a:path>
              </a:pathLst>
            </a:custGeom>
            <a:gradFill rotWithShape="0">
              <a:gsLst>
                <a:gs pos="0">
                  <a:schemeClr val="bg1">
                    <a:gamma/>
                    <a:shade val="54510"/>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4111" name="Freeform 15"/>
            <p:cNvSpPr>
              <a:spLocks/>
            </p:cNvSpPr>
            <p:nvPr/>
          </p:nvSpPr>
          <p:spPr bwMode="hidden">
            <a:xfrm>
              <a:off x="5030" y="3049"/>
              <a:ext cx="728" cy="318"/>
            </a:xfrm>
            <a:custGeom>
              <a:avLst/>
              <a:gdLst/>
              <a:ahLst/>
              <a:cxnLst>
                <a:cxn ang="0">
                  <a:pos x="729" y="318"/>
                </a:cxn>
                <a:cxn ang="0">
                  <a:pos x="729" y="312"/>
                </a:cxn>
                <a:cxn ang="0">
                  <a:pos x="0" y="0"/>
                </a:cxn>
                <a:cxn ang="0">
                  <a:pos x="0" y="54"/>
                </a:cxn>
                <a:cxn ang="0">
                  <a:pos x="729" y="318"/>
                </a:cxn>
                <a:cxn ang="0">
                  <a:pos x="729" y="318"/>
                </a:cxn>
              </a:cxnLst>
              <a:rect l="0" t="0" r="r" b="b"/>
              <a:pathLst>
                <a:path w="729" h="318">
                  <a:moveTo>
                    <a:pt x="729" y="318"/>
                  </a:moveTo>
                  <a:lnTo>
                    <a:pt x="729" y="312"/>
                  </a:lnTo>
                  <a:lnTo>
                    <a:pt x="0" y="0"/>
                  </a:lnTo>
                  <a:lnTo>
                    <a:pt x="0" y="54"/>
                  </a:lnTo>
                  <a:lnTo>
                    <a:pt x="729" y="318"/>
                  </a:lnTo>
                  <a:lnTo>
                    <a:pt x="729" y="318"/>
                  </a:lnTo>
                  <a:close/>
                </a:path>
              </a:pathLst>
            </a:custGeom>
            <a:gradFill rotWithShape="0">
              <a:gsLst>
                <a:gs pos="0">
                  <a:schemeClr val="bg2"/>
                </a:gs>
                <a:gs pos="100000">
                  <a:schemeClr val="bg1"/>
                </a:gs>
              </a:gsLst>
              <a:lin ang="0" scaled="1"/>
            </a:gradFill>
            <a:ln w="9525">
              <a:noFill/>
              <a:round/>
              <a:headEnd/>
              <a:tailEnd/>
            </a:ln>
          </p:spPr>
          <p:txBody>
            <a:bodyPr/>
            <a:lstStyle/>
            <a:p>
              <a:pPr>
                <a:defRPr/>
              </a:pPr>
              <a:endParaRPr lang="ru-RU">
                <a:latin typeface="Arial" pitchFamily="34" charset="0"/>
              </a:endParaRPr>
            </a:p>
          </p:txBody>
        </p:sp>
        <p:sp>
          <p:nvSpPr>
            <p:cNvPr id="4112" name="Freeform 16"/>
            <p:cNvSpPr>
              <a:spLocks/>
            </p:cNvSpPr>
            <p:nvPr/>
          </p:nvSpPr>
          <p:spPr bwMode="hidden">
            <a:xfrm>
              <a:off x="0" y="916"/>
              <a:ext cx="5030" cy="2187"/>
            </a:xfrm>
            <a:custGeom>
              <a:avLst/>
              <a:gdLst/>
              <a:ahLst/>
              <a:cxnLst>
                <a:cxn ang="0">
                  <a:pos x="0" y="396"/>
                </a:cxn>
                <a:cxn ang="0">
                  <a:pos x="5035" y="2188"/>
                </a:cxn>
                <a:cxn ang="0">
                  <a:pos x="5035" y="2134"/>
                </a:cxn>
                <a:cxn ang="0">
                  <a:pos x="0" y="0"/>
                </a:cxn>
                <a:cxn ang="0">
                  <a:pos x="0" y="396"/>
                </a:cxn>
                <a:cxn ang="0">
                  <a:pos x="0" y="396"/>
                </a:cxn>
              </a:cxnLst>
              <a:rect l="0" t="0" r="r" b="b"/>
              <a:pathLst>
                <a:path w="5035" h="2188">
                  <a:moveTo>
                    <a:pt x="0" y="396"/>
                  </a:moveTo>
                  <a:lnTo>
                    <a:pt x="5035" y="2188"/>
                  </a:lnTo>
                  <a:lnTo>
                    <a:pt x="5035" y="2134"/>
                  </a:lnTo>
                  <a:lnTo>
                    <a:pt x="0" y="0"/>
                  </a:lnTo>
                  <a:lnTo>
                    <a:pt x="0" y="396"/>
                  </a:lnTo>
                  <a:lnTo>
                    <a:pt x="0" y="396"/>
                  </a:lnTo>
                  <a:close/>
                </a:path>
              </a:pathLst>
            </a:custGeom>
            <a:gradFill rotWithShape="0">
              <a:gsLst>
                <a:gs pos="0">
                  <a:schemeClr val="bg2">
                    <a:gamma/>
                    <a:shade val="66667"/>
                    <a:invGamma/>
                  </a:schemeClr>
                </a:gs>
                <a:gs pos="100000">
                  <a:schemeClr val="bg2"/>
                </a:gs>
              </a:gsLst>
              <a:lin ang="0" scaled="1"/>
            </a:gradFill>
            <a:ln w="9525">
              <a:noFill/>
              <a:round/>
              <a:headEnd/>
              <a:tailEnd/>
            </a:ln>
          </p:spPr>
          <p:txBody>
            <a:bodyPr/>
            <a:lstStyle/>
            <a:p>
              <a:pPr>
                <a:defRPr/>
              </a:pPr>
              <a:endParaRPr lang="ru-RU">
                <a:latin typeface="Arial" pitchFamily="34" charset="0"/>
              </a:endParaRPr>
            </a:p>
          </p:txBody>
        </p:sp>
        <p:sp>
          <p:nvSpPr>
            <p:cNvPr id="4113" name="Freeform 17"/>
            <p:cNvSpPr>
              <a:spLocks/>
            </p:cNvSpPr>
            <p:nvPr/>
          </p:nvSpPr>
          <p:spPr bwMode="hidden">
            <a:xfrm>
              <a:off x="2294" y="0"/>
              <a:ext cx="3159" cy="2725"/>
            </a:xfrm>
            <a:custGeom>
              <a:avLst/>
              <a:gdLst/>
              <a:ahLst/>
              <a:cxnLst>
                <a:cxn ang="0">
                  <a:pos x="0" y="0"/>
                </a:cxn>
                <a:cxn ang="0">
                  <a:pos x="3145" y="2727"/>
                </a:cxn>
                <a:cxn ang="0">
                  <a:pos x="3163" y="2704"/>
                </a:cxn>
                <a:cxn ang="0">
                  <a:pos x="102" y="0"/>
                </a:cxn>
                <a:cxn ang="0">
                  <a:pos x="0" y="0"/>
                </a:cxn>
                <a:cxn ang="0">
                  <a:pos x="0" y="0"/>
                </a:cxn>
              </a:cxnLst>
              <a:rect l="0" t="0" r="r" b="b"/>
              <a:pathLst>
                <a:path w="3163" h="2727">
                  <a:moveTo>
                    <a:pt x="0" y="0"/>
                  </a:moveTo>
                  <a:lnTo>
                    <a:pt x="3145" y="2727"/>
                  </a:lnTo>
                  <a:lnTo>
                    <a:pt x="3163" y="2704"/>
                  </a:lnTo>
                  <a:lnTo>
                    <a:pt x="102" y="0"/>
                  </a:lnTo>
                  <a:lnTo>
                    <a:pt x="0" y="0"/>
                  </a:lnTo>
                  <a:lnTo>
                    <a:pt x="0" y="0"/>
                  </a:lnTo>
                  <a:close/>
                </a:path>
              </a:pathLst>
            </a:custGeom>
            <a:gradFill rotWithShape="0">
              <a:gsLst>
                <a:gs pos="0">
                  <a:schemeClr val="bg1">
                    <a:gamma/>
                    <a:shade val="69804"/>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4114" name="Freeform 18"/>
            <p:cNvSpPr>
              <a:spLocks/>
            </p:cNvSpPr>
            <p:nvPr/>
          </p:nvSpPr>
          <p:spPr bwMode="hidden">
            <a:xfrm>
              <a:off x="5435" y="2702"/>
              <a:ext cx="323" cy="299"/>
            </a:xfrm>
            <a:custGeom>
              <a:avLst/>
              <a:gdLst/>
              <a:ahLst/>
              <a:cxnLst>
                <a:cxn ang="0">
                  <a:pos x="323" y="299"/>
                </a:cxn>
                <a:cxn ang="0">
                  <a:pos x="323" y="263"/>
                </a:cxn>
                <a:cxn ang="0">
                  <a:pos x="18" y="0"/>
                </a:cxn>
                <a:cxn ang="0">
                  <a:pos x="0" y="23"/>
                </a:cxn>
                <a:cxn ang="0">
                  <a:pos x="323" y="299"/>
                </a:cxn>
                <a:cxn ang="0">
                  <a:pos x="323" y="299"/>
                </a:cxn>
              </a:cxnLst>
              <a:rect l="0" t="0" r="r" b="b"/>
              <a:pathLst>
                <a:path w="323" h="299">
                  <a:moveTo>
                    <a:pt x="323" y="299"/>
                  </a:moveTo>
                  <a:lnTo>
                    <a:pt x="323" y="263"/>
                  </a:lnTo>
                  <a:lnTo>
                    <a:pt x="18" y="0"/>
                  </a:lnTo>
                  <a:lnTo>
                    <a:pt x="0" y="23"/>
                  </a:lnTo>
                  <a:lnTo>
                    <a:pt x="323" y="299"/>
                  </a:lnTo>
                  <a:lnTo>
                    <a:pt x="323" y="299"/>
                  </a:lnTo>
                  <a:close/>
                </a:path>
              </a:pathLst>
            </a:custGeom>
            <a:gradFill rotWithShape="0">
              <a:gsLst>
                <a:gs pos="0">
                  <a:schemeClr val="bg1"/>
                </a:gs>
                <a:gs pos="100000">
                  <a:schemeClr val="bg1">
                    <a:gamma/>
                    <a:tint val="94118"/>
                    <a:invGamma/>
                  </a:schemeClr>
                </a:gs>
              </a:gsLst>
              <a:lin ang="2700000" scaled="1"/>
            </a:gradFill>
            <a:ln w="9525">
              <a:noFill/>
              <a:round/>
              <a:headEnd/>
              <a:tailEnd/>
            </a:ln>
          </p:spPr>
          <p:txBody>
            <a:bodyPr/>
            <a:lstStyle/>
            <a:p>
              <a:pPr>
                <a:defRPr/>
              </a:pPr>
              <a:endParaRPr lang="ru-RU">
                <a:latin typeface="Arial" pitchFamily="34" charset="0"/>
              </a:endParaRPr>
            </a:p>
          </p:txBody>
        </p:sp>
        <p:sp>
          <p:nvSpPr>
            <p:cNvPr id="4115" name="Freeform 19"/>
            <p:cNvSpPr>
              <a:spLocks/>
            </p:cNvSpPr>
            <p:nvPr/>
          </p:nvSpPr>
          <p:spPr bwMode="hidden">
            <a:xfrm>
              <a:off x="5477" y="2588"/>
              <a:ext cx="281" cy="335"/>
            </a:xfrm>
            <a:custGeom>
              <a:avLst/>
              <a:gdLst/>
              <a:ahLst/>
              <a:cxnLst>
                <a:cxn ang="0">
                  <a:pos x="281" y="335"/>
                </a:cxn>
                <a:cxn ang="0">
                  <a:pos x="281" y="173"/>
                </a:cxn>
                <a:cxn ang="0">
                  <a:pos x="96" y="0"/>
                </a:cxn>
                <a:cxn ang="0">
                  <a:pos x="0" y="90"/>
                </a:cxn>
                <a:cxn ang="0">
                  <a:pos x="281" y="335"/>
                </a:cxn>
                <a:cxn ang="0">
                  <a:pos x="281" y="335"/>
                </a:cxn>
              </a:cxnLst>
              <a:rect l="0" t="0" r="r" b="b"/>
              <a:pathLst>
                <a:path w="281" h="335">
                  <a:moveTo>
                    <a:pt x="281" y="335"/>
                  </a:moveTo>
                  <a:lnTo>
                    <a:pt x="281" y="173"/>
                  </a:lnTo>
                  <a:lnTo>
                    <a:pt x="96" y="0"/>
                  </a:lnTo>
                  <a:lnTo>
                    <a:pt x="0" y="90"/>
                  </a:lnTo>
                  <a:lnTo>
                    <a:pt x="281" y="335"/>
                  </a:lnTo>
                  <a:lnTo>
                    <a:pt x="281" y="335"/>
                  </a:lnTo>
                  <a:close/>
                </a:path>
              </a:pathLst>
            </a:custGeom>
            <a:solidFill>
              <a:schemeClr val="bg1"/>
            </a:solidFill>
            <a:ln w="9525">
              <a:noFill/>
              <a:round/>
              <a:headEnd/>
              <a:tailEnd/>
            </a:ln>
          </p:spPr>
          <p:txBody>
            <a:bodyPr/>
            <a:lstStyle/>
            <a:p>
              <a:pPr>
                <a:defRPr/>
              </a:pPr>
              <a:endParaRPr lang="ru-RU">
                <a:latin typeface="Arial" pitchFamily="34" charset="0"/>
              </a:endParaRPr>
            </a:p>
          </p:txBody>
        </p:sp>
        <p:sp>
          <p:nvSpPr>
            <p:cNvPr id="4116" name="Freeform 20"/>
            <p:cNvSpPr>
              <a:spLocks/>
            </p:cNvSpPr>
            <p:nvPr/>
          </p:nvSpPr>
          <p:spPr bwMode="hidden">
            <a:xfrm>
              <a:off x="2454" y="0"/>
              <a:ext cx="3119" cy="2678"/>
            </a:xfrm>
            <a:custGeom>
              <a:avLst/>
              <a:gdLst/>
              <a:ahLst/>
              <a:cxnLst>
                <a:cxn ang="0">
                  <a:pos x="0" y="0"/>
                </a:cxn>
                <a:cxn ang="0">
                  <a:pos x="3026" y="2680"/>
                </a:cxn>
                <a:cxn ang="0">
                  <a:pos x="3122" y="2590"/>
                </a:cxn>
                <a:cxn ang="0">
                  <a:pos x="383" y="0"/>
                </a:cxn>
                <a:cxn ang="0">
                  <a:pos x="0" y="0"/>
                </a:cxn>
                <a:cxn ang="0">
                  <a:pos x="0" y="0"/>
                </a:cxn>
              </a:cxnLst>
              <a:rect l="0" t="0" r="r" b="b"/>
              <a:pathLst>
                <a:path w="3122" h="2680">
                  <a:moveTo>
                    <a:pt x="0" y="0"/>
                  </a:moveTo>
                  <a:lnTo>
                    <a:pt x="3026" y="2680"/>
                  </a:lnTo>
                  <a:lnTo>
                    <a:pt x="3122" y="2590"/>
                  </a:lnTo>
                  <a:lnTo>
                    <a:pt x="383" y="0"/>
                  </a:lnTo>
                  <a:lnTo>
                    <a:pt x="0" y="0"/>
                  </a:lnTo>
                  <a:lnTo>
                    <a:pt x="0" y="0"/>
                  </a:lnTo>
                  <a:close/>
                </a:path>
              </a:pathLst>
            </a:custGeom>
            <a:gradFill rotWithShape="0">
              <a:gsLst>
                <a:gs pos="0">
                  <a:schemeClr val="bg1">
                    <a:gamma/>
                    <a:shade val="46275"/>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4117" name="Freeform 21"/>
            <p:cNvSpPr>
              <a:spLocks/>
            </p:cNvSpPr>
            <p:nvPr/>
          </p:nvSpPr>
          <p:spPr bwMode="hidden">
            <a:xfrm>
              <a:off x="5626" y="2534"/>
              <a:ext cx="132" cy="132"/>
            </a:xfrm>
            <a:custGeom>
              <a:avLst/>
              <a:gdLst/>
              <a:ahLst/>
              <a:cxnLst>
                <a:cxn ang="0">
                  <a:pos x="132" y="132"/>
                </a:cxn>
                <a:cxn ang="0">
                  <a:pos x="0" y="0"/>
                </a:cxn>
                <a:cxn ang="0">
                  <a:pos x="0" y="0"/>
                </a:cxn>
                <a:cxn ang="0">
                  <a:pos x="132" y="132"/>
                </a:cxn>
                <a:cxn ang="0">
                  <a:pos x="132" y="132"/>
                </a:cxn>
              </a:cxnLst>
              <a:rect l="0" t="0" r="r" b="b"/>
              <a:pathLst>
                <a:path w="132" h="132">
                  <a:moveTo>
                    <a:pt x="132" y="132"/>
                  </a:moveTo>
                  <a:lnTo>
                    <a:pt x="0" y="0"/>
                  </a:lnTo>
                  <a:lnTo>
                    <a:pt x="0" y="0"/>
                  </a:lnTo>
                  <a:lnTo>
                    <a:pt x="132" y="132"/>
                  </a:lnTo>
                  <a:lnTo>
                    <a:pt x="132" y="132"/>
                  </a:lnTo>
                  <a:close/>
                </a:path>
              </a:pathLst>
            </a:custGeom>
            <a:solidFill>
              <a:srgbClr val="FF9999"/>
            </a:solidFill>
            <a:ln w="9525">
              <a:noFill/>
              <a:round/>
              <a:headEnd/>
              <a:tailEnd/>
            </a:ln>
          </p:spPr>
          <p:txBody>
            <a:bodyPr/>
            <a:lstStyle/>
            <a:p>
              <a:pPr>
                <a:defRPr/>
              </a:pPr>
              <a:endParaRPr lang="ru-RU">
                <a:latin typeface="Arial" pitchFamily="34" charset="0"/>
              </a:endParaRPr>
            </a:p>
          </p:txBody>
        </p:sp>
        <p:sp>
          <p:nvSpPr>
            <p:cNvPr id="4118" name="Freeform 22"/>
            <p:cNvSpPr>
              <a:spLocks/>
            </p:cNvSpPr>
            <p:nvPr/>
          </p:nvSpPr>
          <p:spPr bwMode="hidden">
            <a:xfrm>
              <a:off x="3112" y="0"/>
              <a:ext cx="2514" cy="2534"/>
            </a:xfrm>
            <a:custGeom>
              <a:avLst/>
              <a:gdLst/>
              <a:ahLst/>
              <a:cxnLst>
                <a:cxn ang="0">
                  <a:pos x="0" y="0"/>
                </a:cxn>
                <a:cxn ang="0">
                  <a:pos x="2517" y="2536"/>
                </a:cxn>
                <a:cxn ang="0">
                  <a:pos x="2517" y="2536"/>
                </a:cxn>
                <a:cxn ang="0">
                  <a:pos x="66" y="0"/>
                </a:cxn>
                <a:cxn ang="0">
                  <a:pos x="0" y="0"/>
                </a:cxn>
                <a:cxn ang="0">
                  <a:pos x="0" y="0"/>
                </a:cxn>
              </a:cxnLst>
              <a:rect l="0" t="0" r="r" b="b"/>
              <a:pathLst>
                <a:path w="2517" h="2536">
                  <a:moveTo>
                    <a:pt x="0" y="0"/>
                  </a:moveTo>
                  <a:lnTo>
                    <a:pt x="2517" y="2536"/>
                  </a:lnTo>
                  <a:lnTo>
                    <a:pt x="2517" y="2536"/>
                  </a:lnTo>
                  <a:lnTo>
                    <a:pt x="66" y="0"/>
                  </a:lnTo>
                  <a:lnTo>
                    <a:pt x="0" y="0"/>
                  </a:lnTo>
                  <a:lnTo>
                    <a:pt x="0" y="0"/>
                  </a:lnTo>
                  <a:close/>
                </a:path>
              </a:pathLst>
            </a:custGeom>
            <a:gradFill rotWithShape="0">
              <a:gsLst>
                <a:gs pos="0">
                  <a:schemeClr val="bg1">
                    <a:gamma/>
                    <a:shade val="51373"/>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4119" name="Freeform 23"/>
            <p:cNvSpPr>
              <a:spLocks/>
            </p:cNvSpPr>
            <p:nvPr/>
          </p:nvSpPr>
          <p:spPr bwMode="hidden">
            <a:xfrm>
              <a:off x="3488" y="0"/>
              <a:ext cx="2198" cy="2480"/>
            </a:xfrm>
            <a:custGeom>
              <a:avLst/>
              <a:gdLst/>
              <a:ahLst/>
              <a:cxnLst>
                <a:cxn ang="0">
                  <a:pos x="0" y="0"/>
                </a:cxn>
                <a:cxn ang="0">
                  <a:pos x="2188" y="2482"/>
                </a:cxn>
                <a:cxn ang="0">
                  <a:pos x="2200" y="2476"/>
                </a:cxn>
                <a:cxn ang="0">
                  <a:pos x="317" y="0"/>
                </a:cxn>
                <a:cxn ang="0">
                  <a:pos x="0" y="0"/>
                </a:cxn>
                <a:cxn ang="0">
                  <a:pos x="0" y="0"/>
                </a:cxn>
              </a:cxnLst>
              <a:rect l="0" t="0" r="r" b="b"/>
              <a:pathLst>
                <a:path w="2200" h="2482">
                  <a:moveTo>
                    <a:pt x="0" y="0"/>
                  </a:moveTo>
                  <a:lnTo>
                    <a:pt x="2188" y="2482"/>
                  </a:lnTo>
                  <a:lnTo>
                    <a:pt x="2200" y="2476"/>
                  </a:lnTo>
                  <a:lnTo>
                    <a:pt x="317" y="0"/>
                  </a:lnTo>
                  <a:lnTo>
                    <a:pt x="0" y="0"/>
                  </a:lnTo>
                  <a:lnTo>
                    <a:pt x="0" y="0"/>
                  </a:lnTo>
                  <a:close/>
                </a:path>
              </a:pathLst>
            </a:custGeom>
            <a:gradFill rotWithShape="0">
              <a:gsLst>
                <a:gs pos="0">
                  <a:schemeClr val="bg2">
                    <a:gamma/>
                    <a:shade val="78824"/>
                    <a:invGamma/>
                  </a:schemeClr>
                </a:gs>
                <a:gs pos="100000">
                  <a:schemeClr val="bg2"/>
                </a:gs>
              </a:gsLst>
              <a:lin ang="5400000" scaled="1"/>
            </a:gradFill>
            <a:ln w="9525" cap="flat" cmpd="sng">
              <a:noFill/>
              <a:prstDash val="solid"/>
              <a:round/>
              <a:headEnd type="none" w="med" len="med"/>
              <a:tailEnd type="none" w="med" len="med"/>
            </a:ln>
            <a:effectLst/>
          </p:spPr>
          <p:txBody>
            <a:bodyPr/>
            <a:lstStyle/>
            <a:p>
              <a:pPr>
                <a:defRPr/>
              </a:pPr>
              <a:endParaRPr lang="ru-RU">
                <a:latin typeface="Arial" pitchFamily="34" charset="0"/>
              </a:endParaRPr>
            </a:p>
          </p:txBody>
        </p:sp>
        <p:sp>
          <p:nvSpPr>
            <p:cNvPr id="4120" name="Freeform 24"/>
            <p:cNvSpPr>
              <a:spLocks/>
            </p:cNvSpPr>
            <p:nvPr/>
          </p:nvSpPr>
          <p:spPr bwMode="hidden">
            <a:xfrm>
              <a:off x="5674" y="2474"/>
              <a:ext cx="84" cy="96"/>
            </a:xfrm>
            <a:custGeom>
              <a:avLst/>
              <a:gdLst/>
              <a:ahLst/>
              <a:cxnLst>
                <a:cxn ang="0">
                  <a:pos x="84" y="96"/>
                </a:cxn>
                <a:cxn ang="0">
                  <a:pos x="84" y="90"/>
                </a:cxn>
                <a:cxn ang="0">
                  <a:pos x="12" y="0"/>
                </a:cxn>
                <a:cxn ang="0">
                  <a:pos x="0" y="6"/>
                </a:cxn>
                <a:cxn ang="0">
                  <a:pos x="84" y="96"/>
                </a:cxn>
                <a:cxn ang="0">
                  <a:pos x="84" y="96"/>
                </a:cxn>
              </a:cxnLst>
              <a:rect l="0" t="0" r="r" b="b"/>
              <a:pathLst>
                <a:path w="84" h="96">
                  <a:moveTo>
                    <a:pt x="84" y="96"/>
                  </a:moveTo>
                  <a:lnTo>
                    <a:pt x="84" y="90"/>
                  </a:lnTo>
                  <a:lnTo>
                    <a:pt x="12" y="0"/>
                  </a:lnTo>
                  <a:lnTo>
                    <a:pt x="0" y="6"/>
                  </a:lnTo>
                  <a:lnTo>
                    <a:pt x="84" y="96"/>
                  </a:lnTo>
                  <a:lnTo>
                    <a:pt x="84" y="96"/>
                  </a:lnTo>
                  <a:close/>
                </a:path>
              </a:pathLst>
            </a:custGeom>
            <a:gradFill rotWithShape="0">
              <a:gsLst>
                <a:gs pos="0">
                  <a:schemeClr val="bg1"/>
                </a:gs>
                <a:gs pos="100000">
                  <a:schemeClr val="bg1">
                    <a:gamma/>
                    <a:tint val="90980"/>
                    <a:invGamma/>
                  </a:schemeClr>
                </a:gs>
              </a:gsLst>
              <a:lin ang="2700000" scaled="1"/>
            </a:gradFill>
            <a:ln w="9525">
              <a:noFill/>
              <a:round/>
              <a:headEnd/>
              <a:tailEnd/>
            </a:ln>
          </p:spPr>
          <p:txBody>
            <a:bodyPr/>
            <a:lstStyle/>
            <a:p>
              <a:pPr>
                <a:defRPr/>
              </a:pPr>
              <a:endParaRPr lang="ru-RU">
                <a:latin typeface="Arial" pitchFamily="34" charset="0"/>
              </a:endParaRPr>
            </a:p>
          </p:txBody>
        </p:sp>
        <p:sp>
          <p:nvSpPr>
            <p:cNvPr id="4121" name="Freeform 25"/>
            <p:cNvSpPr>
              <a:spLocks/>
            </p:cNvSpPr>
            <p:nvPr/>
          </p:nvSpPr>
          <p:spPr bwMode="hidden">
            <a:xfrm>
              <a:off x="5603" y="850"/>
              <a:ext cx="155" cy="516"/>
            </a:xfrm>
            <a:custGeom>
              <a:avLst/>
              <a:gdLst/>
              <a:ahLst/>
              <a:cxnLst>
                <a:cxn ang="0">
                  <a:pos x="155" y="516"/>
                </a:cxn>
                <a:cxn ang="0">
                  <a:pos x="155" y="204"/>
                </a:cxn>
                <a:cxn ang="0">
                  <a:pos x="77" y="0"/>
                </a:cxn>
                <a:cxn ang="0">
                  <a:pos x="0" y="192"/>
                </a:cxn>
                <a:cxn ang="0">
                  <a:pos x="155" y="516"/>
                </a:cxn>
                <a:cxn ang="0">
                  <a:pos x="155" y="516"/>
                </a:cxn>
              </a:cxnLst>
              <a:rect l="0" t="0" r="r" b="b"/>
              <a:pathLst>
                <a:path w="155" h="516">
                  <a:moveTo>
                    <a:pt x="155" y="516"/>
                  </a:moveTo>
                  <a:lnTo>
                    <a:pt x="155" y="204"/>
                  </a:lnTo>
                  <a:lnTo>
                    <a:pt x="77" y="0"/>
                  </a:lnTo>
                  <a:lnTo>
                    <a:pt x="0" y="192"/>
                  </a:lnTo>
                  <a:lnTo>
                    <a:pt x="155" y="516"/>
                  </a:lnTo>
                  <a:lnTo>
                    <a:pt x="155" y="516"/>
                  </a:lnTo>
                  <a:close/>
                </a:path>
              </a:pathLst>
            </a:custGeom>
            <a:solidFill>
              <a:schemeClr val="bg2"/>
            </a:solidFill>
            <a:ln w="9525">
              <a:noFill/>
              <a:round/>
              <a:headEnd/>
              <a:tailEnd/>
            </a:ln>
          </p:spPr>
          <p:txBody>
            <a:bodyPr/>
            <a:lstStyle/>
            <a:p>
              <a:pPr>
                <a:defRPr/>
              </a:pPr>
              <a:endParaRPr lang="ru-RU">
                <a:latin typeface="Arial" pitchFamily="34" charset="0"/>
              </a:endParaRPr>
            </a:p>
          </p:txBody>
        </p:sp>
        <p:sp>
          <p:nvSpPr>
            <p:cNvPr id="4122" name="Freeform 26"/>
            <p:cNvSpPr>
              <a:spLocks/>
            </p:cNvSpPr>
            <p:nvPr/>
          </p:nvSpPr>
          <p:spPr bwMode="hidden">
            <a:xfrm>
              <a:off x="5107" y="0"/>
              <a:ext cx="573" cy="1042"/>
            </a:xfrm>
            <a:custGeom>
              <a:avLst/>
              <a:gdLst/>
              <a:ahLst/>
              <a:cxnLst>
                <a:cxn ang="0">
                  <a:pos x="0" y="0"/>
                </a:cxn>
                <a:cxn ang="0">
                  <a:pos x="497" y="1043"/>
                </a:cxn>
                <a:cxn ang="0">
                  <a:pos x="574" y="851"/>
                </a:cxn>
                <a:cxn ang="0">
                  <a:pos x="251" y="0"/>
                </a:cxn>
                <a:cxn ang="0">
                  <a:pos x="0" y="0"/>
                </a:cxn>
                <a:cxn ang="0">
                  <a:pos x="0" y="0"/>
                </a:cxn>
              </a:cxnLst>
              <a:rect l="0" t="0" r="r" b="b"/>
              <a:pathLst>
                <a:path w="574" h="1043">
                  <a:moveTo>
                    <a:pt x="0" y="0"/>
                  </a:moveTo>
                  <a:lnTo>
                    <a:pt x="497" y="1043"/>
                  </a:lnTo>
                  <a:lnTo>
                    <a:pt x="574" y="851"/>
                  </a:lnTo>
                  <a:lnTo>
                    <a:pt x="251" y="0"/>
                  </a:lnTo>
                  <a:lnTo>
                    <a:pt x="0" y="0"/>
                  </a:lnTo>
                  <a:lnTo>
                    <a:pt x="0" y="0"/>
                  </a:lnTo>
                  <a:close/>
                </a:path>
              </a:pathLst>
            </a:custGeom>
            <a:gradFill rotWithShape="0">
              <a:gsLst>
                <a:gs pos="0">
                  <a:schemeClr val="bg2">
                    <a:gamma/>
                    <a:shade val="66667"/>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123" name="Freeform 27"/>
            <p:cNvSpPr>
              <a:spLocks/>
            </p:cNvSpPr>
            <p:nvPr/>
          </p:nvSpPr>
          <p:spPr bwMode="hidden">
            <a:xfrm>
              <a:off x="5411" y="0"/>
              <a:ext cx="341" cy="796"/>
            </a:xfrm>
            <a:custGeom>
              <a:avLst/>
              <a:gdLst/>
              <a:ahLst/>
              <a:cxnLst>
                <a:cxn ang="0">
                  <a:pos x="144" y="0"/>
                </a:cxn>
                <a:cxn ang="0">
                  <a:pos x="0" y="0"/>
                </a:cxn>
                <a:cxn ang="0">
                  <a:pos x="287" y="797"/>
                </a:cxn>
                <a:cxn ang="0">
                  <a:pos x="341" y="653"/>
                </a:cxn>
                <a:cxn ang="0">
                  <a:pos x="144" y="0"/>
                </a:cxn>
                <a:cxn ang="0">
                  <a:pos x="144" y="0"/>
                </a:cxn>
              </a:cxnLst>
              <a:rect l="0" t="0" r="r" b="b"/>
              <a:pathLst>
                <a:path w="341" h="797">
                  <a:moveTo>
                    <a:pt x="144" y="0"/>
                  </a:moveTo>
                  <a:lnTo>
                    <a:pt x="0" y="0"/>
                  </a:lnTo>
                  <a:lnTo>
                    <a:pt x="287" y="797"/>
                  </a:lnTo>
                  <a:lnTo>
                    <a:pt x="341" y="653"/>
                  </a:lnTo>
                  <a:lnTo>
                    <a:pt x="144" y="0"/>
                  </a:lnTo>
                  <a:lnTo>
                    <a:pt x="144" y="0"/>
                  </a:lnTo>
                  <a:close/>
                </a:path>
              </a:pathLst>
            </a:custGeom>
            <a:gradFill rotWithShape="0">
              <a:gsLst>
                <a:gs pos="0">
                  <a:schemeClr val="bg2">
                    <a:gamma/>
                    <a:shade val="6980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124" name="Freeform 28"/>
            <p:cNvSpPr>
              <a:spLocks/>
            </p:cNvSpPr>
            <p:nvPr/>
          </p:nvSpPr>
          <p:spPr bwMode="hidden">
            <a:xfrm>
              <a:off x="5698" y="653"/>
              <a:ext cx="60" cy="311"/>
            </a:xfrm>
            <a:custGeom>
              <a:avLst/>
              <a:gdLst/>
              <a:ahLst/>
              <a:cxnLst>
                <a:cxn ang="0">
                  <a:pos x="0" y="144"/>
                </a:cxn>
                <a:cxn ang="0">
                  <a:pos x="60" y="312"/>
                </a:cxn>
                <a:cxn ang="0">
                  <a:pos x="60" y="6"/>
                </a:cxn>
                <a:cxn ang="0">
                  <a:pos x="54" y="0"/>
                </a:cxn>
                <a:cxn ang="0">
                  <a:pos x="0" y="144"/>
                </a:cxn>
                <a:cxn ang="0">
                  <a:pos x="0" y="144"/>
                </a:cxn>
              </a:cxnLst>
              <a:rect l="0" t="0" r="r" b="b"/>
              <a:pathLst>
                <a:path w="60" h="312">
                  <a:moveTo>
                    <a:pt x="0" y="144"/>
                  </a:moveTo>
                  <a:lnTo>
                    <a:pt x="60" y="312"/>
                  </a:lnTo>
                  <a:lnTo>
                    <a:pt x="60" y="6"/>
                  </a:lnTo>
                  <a:lnTo>
                    <a:pt x="54" y="0"/>
                  </a:lnTo>
                  <a:lnTo>
                    <a:pt x="0" y="144"/>
                  </a:lnTo>
                  <a:lnTo>
                    <a:pt x="0" y="144"/>
                  </a:lnTo>
                  <a:close/>
                </a:path>
              </a:pathLst>
            </a:custGeom>
            <a:solidFill>
              <a:schemeClr val="bg2"/>
            </a:solidFill>
            <a:ln w="9525">
              <a:noFill/>
              <a:round/>
              <a:headEnd/>
              <a:tailEnd/>
            </a:ln>
          </p:spPr>
          <p:txBody>
            <a:bodyPr/>
            <a:lstStyle/>
            <a:p>
              <a:pPr>
                <a:defRPr/>
              </a:pPr>
              <a:endParaRPr lang="ru-RU">
                <a:latin typeface="Arial" pitchFamily="34" charset="0"/>
              </a:endParaRPr>
            </a:p>
          </p:txBody>
        </p:sp>
        <p:sp>
          <p:nvSpPr>
            <p:cNvPr id="4125" name="Freeform 29"/>
            <p:cNvSpPr>
              <a:spLocks/>
            </p:cNvSpPr>
            <p:nvPr/>
          </p:nvSpPr>
          <p:spPr bwMode="hidden">
            <a:xfrm>
              <a:off x="2" y="1601"/>
              <a:ext cx="5752" cy="1864"/>
            </a:xfrm>
            <a:custGeom>
              <a:avLst/>
              <a:gdLst/>
              <a:ahLst/>
              <a:cxnLst>
                <a:cxn ang="0">
                  <a:pos x="0" y="371"/>
                </a:cxn>
                <a:cxn ang="0">
                  <a:pos x="5740" y="1864"/>
                </a:cxn>
                <a:cxn ang="0">
                  <a:pos x="5740" y="1834"/>
                </a:cxn>
                <a:cxn ang="0">
                  <a:pos x="0" y="0"/>
                </a:cxn>
                <a:cxn ang="0">
                  <a:pos x="0" y="371"/>
                </a:cxn>
                <a:cxn ang="0">
                  <a:pos x="0" y="371"/>
                </a:cxn>
              </a:cxnLst>
              <a:rect l="0" t="0" r="r" b="b"/>
              <a:pathLst>
                <a:path w="5740" h="1864">
                  <a:moveTo>
                    <a:pt x="0" y="371"/>
                  </a:moveTo>
                  <a:lnTo>
                    <a:pt x="5740" y="1864"/>
                  </a:lnTo>
                  <a:lnTo>
                    <a:pt x="5740" y="1834"/>
                  </a:lnTo>
                  <a:lnTo>
                    <a:pt x="0" y="0"/>
                  </a:lnTo>
                  <a:lnTo>
                    <a:pt x="0" y="371"/>
                  </a:lnTo>
                  <a:lnTo>
                    <a:pt x="0" y="371"/>
                  </a:lnTo>
                  <a:close/>
                </a:path>
              </a:pathLst>
            </a:custGeom>
            <a:gradFill rotWithShape="0">
              <a:gsLst>
                <a:gs pos="0">
                  <a:schemeClr val="bg1">
                    <a:gamma/>
                    <a:shade val="63529"/>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4126" name="Freeform 30"/>
            <p:cNvSpPr>
              <a:spLocks/>
            </p:cNvSpPr>
            <p:nvPr/>
          </p:nvSpPr>
          <p:spPr bwMode="hidden">
            <a:xfrm>
              <a:off x="5754" y="3483"/>
              <a:ext cx="6" cy="6"/>
            </a:xfrm>
            <a:custGeom>
              <a:avLst/>
              <a:gdLst/>
              <a:ahLst/>
              <a:cxnLst>
                <a:cxn ang="0">
                  <a:pos x="6" y="6"/>
                </a:cxn>
                <a:cxn ang="0">
                  <a:pos x="0" y="0"/>
                </a:cxn>
                <a:cxn ang="0">
                  <a:pos x="0" y="6"/>
                </a:cxn>
                <a:cxn ang="0">
                  <a:pos x="6" y="6"/>
                </a:cxn>
                <a:cxn ang="0">
                  <a:pos x="6" y="6"/>
                </a:cxn>
              </a:cxnLst>
              <a:rect l="0" t="0" r="r" b="b"/>
              <a:pathLst>
                <a:path w="6" h="6">
                  <a:moveTo>
                    <a:pt x="6" y="6"/>
                  </a:moveTo>
                  <a:lnTo>
                    <a:pt x="0" y="0"/>
                  </a:lnTo>
                  <a:lnTo>
                    <a:pt x="0" y="6"/>
                  </a:lnTo>
                  <a:lnTo>
                    <a:pt x="6" y="6"/>
                  </a:lnTo>
                  <a:lnTo>
                    <a:pt x="6" y="6"/>
                  </a:lnTo>
                  <a:close/>
                </a:path>
              </a:pathLst>
            </a:custGeom>
            <a:solidFill>
              <a:srgbClr val="18FF00"/>
            </a:solidFill>
            <a:ln w="9525">
              <a:noFill/>
              <a:round/>
              <a:headEnd/>
              <a:tailEnd/>
            </a:ln>
          </p:spPr>
          <p:txBody>
            <a:bodyPr/>
            <a:lstStyle/>
            <a:p>
              <a:pPr>
                <a:defRPr/>
              </a:pPr>
              <a:endParaRPr lang="ru-RU">
                <a:latin typeface="Arial" pitchFamily="34" charset="0"/>
              </a:endParaRPr>
            </a:p>
          </p:txBody>
        </p:sp>
        <p:sp>
          <p:nvSpPr>
            <p:cNvPr id="4127" name="Freeform 31"/>
            <p:cNvSpPr>
              <a:spLocks/>
            </p:cNvSpPr>
            <p:nvPr/>
          </p:nvSpPr>
          <p:spPr bwMode="hidden">
            <a:xfrm>
              <a:off x="2" y="2152"/>
              <a:ext cx="5752" cy="1337"/>
            </a:xfrm>
            <a:custGeom>
              <a:avLst/>
              <a:gdLst/>
              <a:ahLst/>
              <a:cxnLst>
                <a:cxn ang="0">
                  <a:pos x="0" y="366"/>
                </a:cxn>
                <a:cxn ang="0">
                  <a:pos x="5740" y="1337"/>
                </a:cxn>
                <a:cxn ang="0">
                  <a:pos x="5740" y="1331"/>
                </a:cxn>
                <a:cxn ang="0">
                  <a:pos x="0" y="0"/>
                </a:cxn>
                <a:cxn ang="0">
                  <a:pos x="0" y="366"/>
                </a:cxn>
                <a:cxn ang="0">
                  <a:pos x="0" y="366"/>
                </a:cxn>
              </a:cxnLst>
              <a:rect l="0" t="0" r="r" b="b"/>
              <a:pathLst>
                <a:path w="5740" h="1337">
                  <a:moveTo>
                    <a:pt x="0" y="366"/>
                  </a:moveTo>
                  <a:lnTo>
                    <a:pt x="5740" y="1337"/>
                  </a:lnTo>
                  <a:lnTo>
                    <a:pt x="5740" y="1331"/>
                  </a:lnTo>
                  <a:lnTo>
                    <a:pt x="0" y="0"/>
                  </a:lnTo>
                  <a:lnTo>
                    <a:pt x="0" y="366"/>
                  </a:lnTo>
                  <a:lnTo>
                    <a:pt x="0" y="366"/>
                  </a:lnTo>
                  <a:close/>
                </a:path>
              </a:pathLst>
            </a:custGeom>
            <a:gradFill rotWithShape="0">
              <a:gsLst>
                <a:gs pos="0">
                  <a:schemeClr val="bg1">
                    <a:gamma/>
                    <a:shade val="60784"/>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4128" name="Freeform 32"/>
            <p:cNvSpPr>
              <a:spLocks/>
            </p:cNvSpPr>
            <p:nvPr/>
          </p:nvSpPr>
          <p:spPr bwMode="hidden">
            <a:xfrm>
              <a:off x="2" y="3177"/>
              <a:ext cx="5752" cy="414"/>
            </a:xfrm>
            <a:custGeom>
              <a:avLst/>
              <a:gdLst/>
              <a:ahLst/>
              <a:cxnLst>
                <a:cxn ang="0">
                  <a:pos x="0" y="48"/>
                </a:cxn>
                <a:cxn ang="0">
                  <a:pos x="5740" y="414"/>
                </a:cxn>
                <a:cxn ang="0">
                  <a:pos x="5740" y="402"/>
                </a:cxn>
                <a:cxn ang="0">
                  <a:pos x="0" y="0"/>
                </a:cxn>
                <a:cxn ang="0">
                  <a:pos x="0" y="48"/>
                </a:cxn>
                <a:cxn ang="0">
                  <a:pos x="0" y="48"/>
                </a:cxn>
              </a:cxnLst>
              <a:rect l="0" t="0" r="r" b="b"/>
              <a:pathLst>
                <a:path w="5740" h="414">
                  <a:moveTo>
                    <a:pt x="0" y="48"/>
                  </a:moveTo>
                  <a:lnTo>
                    <a:pt x="5740" y="414"/>
                  </a:lnTo>
                  <a:lnTo>
                    <a:pt x="5740" y="402"/>
                  </a:lnTo>
                  <a:lnTo>
                    <a:pt x="0" y="0"/>
                  </a:lnTo>
                  <a:lnTo>
                    <a:pt x="0" y="48"/>
                  </a:lnTo>
                  <a:lnTo>
                    <a:pt x="0" y="48"/>
                  </a:lnTo>
                  <a:close/>
                </a:path>
              </a:pathLst>
            </a:custGeom>
            <a:gradFill rotWithShape="0">
              <a:gsLst>
                <a:gs pos="0">
                  <a:schemeClr val="bg1">
                    <a:gamma/>
                    <a:shade val="84706"/>
                    <a:invGamma/>
                  </a:schemeClr>
                </a:gs>
                <a:gs pos="100000">
                  <a:schemeClr val="bg1"/>
                </a:gs>
              </a:gsLst>
              <a:lin ang="0" scaled="1"/>
            </a:gradFill>
            <a:ln w="9525">
              <a:noFill/>
              <a:round/>
              <a:headEnd/>
              <a:tailEnd/>
            </a:ln>
          </p:spPr>
          <p:txBody>
            <a:bodyPr/>
            <a:lstStyle/>
            <a:p>
              <a:pPr>
                <a:defRPr/>
              </a:pPr>
              <a:endParaRPr lang="ru-RU">
                <a:latin typeface="Arial" pitchFamily="34" charset="0"/>
              </a:endParaRPr>
            </a:p>
          </p:txBody>
        </p:sp>
        <p:sp>
          <p:nvSpPr>
            <p:cNvPr id="4129" name="Freeform 33"/>
            <p:cNvSpPr>
              <a:spLocks/>
            </p:cNvSpPr>
            <p:nvPr/>
          </p:nvSpPr>
          <p:spPr bwMode="hidden">
            <a:xfrm>
              <a:off x="1297" y="0"/>
              <a:ext cx="4457" cy="3177"/>
            </a:xfrm>
            <a:custGeom>
              <a:avLst/>
              <a:gdLst/>
              <a:ahLst/>
              <a:cxnLst>
                <a:cxn ang="0">
                  <a:pos x="0" y="0"/>
                </a:cxn>
                <a:cxn ang="0">
                  <a:pos x="4448" y="3177"/>
                </a:cxn>
                <a:cxn ang="0">
                  <a:pos x="4448" y="3153"/>
                </a:cxn>
                <a:cxn ang="0">
                  <a:pos x="125" y="0"/>
                </a:cxn>
                <a:cxn ang="0">
                  <a:pos x="0" y="0"/>
                </a:cxn>
                <a:cxn ang="0">
                  <a:pos x="0" y="0"/>
                </a:cxn>
              </a:cxnLst>
              <a:rect l="0" t="0" r="r" b="b"/>
              <a:pathLst>
                <a:path w="4448" h="3177">
                  <a:moveTo>
                    <a:pt x="0" y="0"/>
                  </a:moveTo>
                  <a:lnTo>
                    <a:pt x="4448" y="3177"/>
                  </a:lnTo>
                  <a:lnTo>
                    <a:pt x="4448" y="3153"/>
                  </a:lnTo>
                  <a:lnTo>
                    <a:pt x="125" y="0"/>
                  </a:lnTo>
                  <a:lnTo>
                    <a:pt x="0" y="0"/>
                  </a:lnTo>
                  <a:lnTo>
                    <a:pt x="0" y="0"/>
                  </a:lnTo>
                  <a:close/>
                </a:path>
              </a:pathLst>
            </a:custGeom>
            <a:gradFill rotWithShape="0">
              <a:gsLst>
                <a:gs pos="0">
                  <a:schemeClr val="bg1">
                    <a:gamma/>
                    <a:shade val="48627"/>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4130" name="Freeform 34"/>
            <p:cNvSpPr>
              <a:spLocks/>
            </p:cNvSpPr>
            <p:nvPr/>
          </p:nvSpPr>
          <p:spPr bwMode="hidden">
            <a:xfrm>
              <a:off x="3321" y="0"/>
              <a:ext cx="2433" cy="2614"/>
            </a:xfrm>
            <a:custGeom>
              <a:avLst/>
              <a:gdLst/>
              <a:ahLst/>
              <a:cxnLst>
                <a:cxn ang="0">
                  <a:pos x="0" y="0"/>
                </a:cxn>
                <a:cxn ang="0">
                  <a:pos x="2428" y="2614"/>
                </a:cxn>
                <a:cxn ang="0">
                  <a:pos x="2428" y="2608"/>
                </a:cxn>
                <a:cxn ang="0">
                  <a:pos x="66" y="0"/>
                </a:cxn>
                <a:cxn ang="0">
                  <a:pos x="0" y="0"/>
                </a:cxn>
                <a:cxn ang="0">
                  <a:pos x="0" y="0"/>
                </a:cxn>
              </a:cxnLst>
              <a:rect l="0" t="0" r="r" b="b"/>
              <a:pathLst>
                <a:path w="2428" h="2614">
                  <a:moveTo>
                    <a:pt x="0" y="0"/>
                  </a:moveTo>
                  <a:lnTo>
                    <a:pt x="2428" y="2614"/>
                  </a:lnTo>
                  <a:lnTo>
                    <a:pt x="2428" y="2608"/>
                  </a:lnTo>
                  <a:lnTo>
                    <a:pt x="66" y="0"/>
                  </a:lnTo>
                  <a:lnTo>
                    <a:pt x="0" y="0"/>
                  </a:lnTo>
                  <a:lnTo>
                    <a:pt x="0" y="0"/>
                  </a:lnTo>
                  <a:close/>
                </a:path>
              </a:pathLst>
            </a:custGeom>
            <a:gradFill rotWithShape="0">
              <a:gsLst>
                <a:gs pos="0">
                  <a:schemeClr val="bg1">
                    <a:gamma/>
                    <a:shade val="84706"/>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4131" name="Freeform 35"/>
            <p:cNvSpPr>
              <a:spLocks/>
            </p:cNvSpPr>
            <p:nvPr/>
          </p:nvSpPr>
          <p:spPr bwMode="hidden">
            <a:xfrm>
              <a:off x="3950" y="0"/>
              <a:ext cx="1804" cy="2464"/>
            </a:xfrm>
            <a:custGeom>
              <a:avLst/>
              <a:gdLst/>
              <a:ahLst/>
              <a:cxnLst>
                <a:cxn ang="0">
                  <a:pos x="485" y="0"/>
                </a:cxn>
                <a:cxn ang="0">
                  <a:pos x="0" y="0"/>
                </a:cxn>
                <a:cxn ang="0">
                  <a:pos x="1800" y="2464"/>
                </a:cxn>
                <a:cxn ang="0">
                  <a:pos x="1800" y="2248"/>
                </a:cxn>
                <a:cxn ang="0">
                  <a:pos x="1794" y="2248"/>
                </a:cxn>
                <a:cxn ang="0">
                  <a:pos x="485" y="0"/>
                </a:cxn>
                <a:cxn ang="0">
                  <a:pos x="485" y="0"/>
                </a:cxn>
              </a:cxnLst>
              <a:rect l="0" t="0" r="r" b="b"/>
              <a:pathLst>
                <a:path w="1800" h="2464">
                  <a:moveTo>
                    <a:pt x="485" y="0"/>
                  </a:moveTo>
                  <a:lnTo>
                    <a:pt x="0" y="0"/>
                  </a:lnTo>
                  <a:lnTo>
                    <a:pt x="1800" y="2464"/>
                  </a:lnTo>
                  <a:lnTo>
                    <a:pt x="1800" y="2248"/>
                  </a:lnTo>
                  <a:lnTo>
                    <a:pt x="1794" y="2248"/>
                  </a:lnTo>
                  <a:lnTo>
                    <a:pt x="485" y="0"/>
                  </a:lnTo>
                  <a:lnTo>
                    <a:pt x="485" y="0"/>
                  </a:lnTo>
                  <a:close/>
                </a:path>
              </a:pathLst>
            </a:custGeom>
            <a:gradFill rotWithShape="0">
              <a:gsLst>
                <a:gs pos="0">
                  <a:schemeClr val="bg2">
                    <a:gamma/>
                    <a:shade val="78824"/>
                    <a:invGamma/>
                  </a:schemeClr>
                </a:gs>
                <a:gs pos="100000">
                  <a:schemeClr val="bg2"/>
                </a:gs>
              </a:gsLst>
              <a:lin ang="5400000" scaled="1"/>
            </a:gradFill>
            <a:ln w="9525">
              <a:noFill/>
              <a:round/>
              <a:headEnd/>
              <a:tailEnd/>
            </a:ln>
          </p:spPr>
          <p:txBody>
            <a:bodyPr/>
            <a:lstStyle/>
            <a:p>
              <a:pPr>
                <a:defRPr/>
              </a:pPr>
              <a:endParaRPr lang="ru-RU">
                <a:latin typeface="Arial" pitchFamily="34" charset="0"/>
              </a:endParaRPr>
            </a:p>
          </p:txBody>
        </p:sp>
        <p:sp>
          <p:nvSpPr>
            <p:cNvPr id="4132" name="Freeform 36"/>
            <p:cNvSpPr>
              <a:spLocks/>
            </p:cNvSpPr>
            <p:nvPr/>
          </p:nvSpPr>
          <p:spPr bwMode="hidden">
            <a:xfrm>
              <a:off x="4519" y="0"/>
              <a:ext cx="1235" cy="2074"/>
            </a:xfrm>
            <a:custGeom>
              <a:avLst/>
              <a:gdLst/>
              <a:ahLst/>
              <a:cxnLst>
                <a:cxn ang="0">
                  <a:pos x="0" y="0"/>
                </a:cxn>
                <a:cxn ang="0">
                  <a:pos x="1232" y="2074"/>
                </a:cxn>
                <a:cxn ang="0">
                  <a:pos x="1232" y="2038"/>
                </a:cxn>
                <a:cxn ang="0">
                  <a:pos x="42" y="0"/>
                </a:cxn>
                <a:cxn ang="0">
                  <a:pos x="0" y="0"/>
                </a:cxn>
                <a:cxn ang="0">
                  <a:pos x="0" y="0"/>
                </a:cxn>
              </a:cxnLst>
              <a:rect l="0" t="0" r="r" b="b"/>
              <a:pathLst>
                <a:path w="1232" h="2074">
                  <a:moveTo>
                    <a:pt x="0" y="0"/>
                  </a:moveTo>
                  <a:lnTo>
                    <a:pt x="1232" y="2074"/>
                  </a:lnTo>
                  <a:lnTo>
                    <a:pt x="1232" y="2038"/>
                  </a:lnTo>
                  <a:lnTo>
                    <a:pt x="42" y="0"/>
                  </a:lnTo>
                  <a:lnTo>
                    <a:pt x="0" y="0"/>
                  </a:lnTo>
                  <a:lnTo>
                    <a:pt x="0" y="0"/>
                  </a:lnTo>
                  <a:close/>
                </a:path>
              </a:pathLst>
            </a:custGeom>
            <a:gradFill rotWithShape="0">
              <a:gsLst>
                <a:gs pos="0">
                  <a:schemeClr val="bg1">
                    <a:gamma/>
                    <a:shade val="57647"/>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4133" name="Freeform 37"/>
            <p:cNvSpPr>
              <a:spLocks/>
            </p:cNvSpPr>
            <p:nvPr/>
          </p:nvSpPr>
          <p:spPr bwMode="hidden">
            <a:xfrm>
              <a:off x="4694" y="0"/>
              <a:ext cx="1060" cy="1936"/>
            </a:xfrm>
            <a:custGeom>
              <a:avLst/>
              <a:gdLst/>
              <a:ahLst/>
              <a:cxnLst>
                <a:cxn ang="0">
                  <a:pos x="0" y="0"/>
                </a:cxn>
                <a:cxn ang="0">
                  <a:pos x="1058" y="1936"/>
                </a:cxn>
                <a:cxn ang="0">
                  <a:pos x="1058" y="1930"/>
                </a:cxn>
                <a:cxn ang="0">
                  <a:pos x="54" y="0"/>
                </a:cxn>
                <a:cxn ang="0">
                  <a:pos x="0" y="0"/>
                </a:cxn>
                <a:cxn ang="0">
                  <a:pos x="0" y="0"/>
                </a:cxn>
              </a:cxnLst>
              <a:rect l="0" t="0" r="r" b="b"/>
              <a:pathLst>
                <a:path w="1058" h="1936">
                  <a:moveTo>
                    <a:pt x="0" y="0"/>
                  </a:moveTo>
                  <a:lnTo>
                    <a:pt x="1058" y="1936"/>
                  </a:lnTo>
                  <a:lnTo>
                    <a:pt x="1058" y="1930"/>
                  </a:lnTo>
                  <a:lnTo>
                    <a:pt x="54" y="0"/>
                  </a:lnTo>
                  <a:lnTo>
                    <a:pt x="0" y="0"/>
                  </a:lnTo>
                  <a:lnTo>
                    <a:pt x="0" y="0"/>
                  </a:lnTo>
                  <a:close/>
                </a:path>
              </a:pathLst>
            </a:custGeom>
            <a:gradFill rotWithShape="0">
              <a:gsLst>
                <a:gs pos="0">
                  <a:schemeClr val="bg1">
                    <a:gamma/>
                    <a:shade val="72549"/>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sp>
          <p:nvSpPr>
            <p:cNvPr id="4134" name="Freeform 38"/>
            <p:cNvSpPr>
              <a:spLocks/>
            </p:cNvSpPr>
            <p:nvPr/>
          </p:nvSpPr>
          <p:spPr bwMode="hidden">
            <a:xfrm>
              <a:off x="4981" y="0"/>
              <a:ext cx="773" cy="1487"/>
            </a:xfrm>
            <a:custGeom>
              <a:avLst/>
              <a:gdLst/>
              <a:ahLst/>
              <a:cxnLst>
                <a:cxn ang="0">
                  <a:pos x="771" y="1433"/>
                </a:cxn>
                <a:cxn ang="0">
                  <a:pos x="42" y="0"/>
                </a:cxn>
                <a:cxn ang="0">
                  <a:pos x="0" y="0"/>
                </a:cxn>
                <a:cxn ang="0">
                  <a:pos x="771" y="1487"/>
                </a:cxn>
                <a:cxn ang="0">
                  <a:pos x="771" y="1433"/>
                </a:cxn>
                <a:cxn ang="0">
                  <a:pos x="771" y="1433"/>
                </a:cxn>
              </a:cxnLst>
              <a:rect l="0" t="0" r="r" b="b"/>
              <a:pathLst>
                <a:path w="771" h="1487">
                  <a:moveTo>
                    <a:pt x="771" y="1433"/>
                  </a:moveTo>
                  <a:lnTo>
                    <a:pt x="42" y="0"/>
                  </a:lnTo>
                  <a:lnTo>
                    <a:pt x="0" y="0"/>
                  </a:lnTo>
                  <a:lnTo>
                    <a:pt x="771" y="1487"/>
                  </a:lnTo>
                  <a:lnTo>
                    <a:pt x="771" y="1433"/>
                  </a:lnTo>
                  <a:lnTo>
                    <a:pt x="771" y="1433"/>
                  </a:lnTo>
                  <a:close/>
                </a:path>
              </a:pathLst>
            </a:custGeom>
            <a:gradFill rotWithShape="0">
              <a:gsLst>
                <a:gs pos="0">
                  <a:schemeClr val="bg1">
                    <a:gamma/>
                    <a:shade val="78824"/>
                    <a:invGamma/>
                  </a:schemeClr>
                </a:gs>
                <a:gs pos="100000">
                  <a:schemeClr val="bg1"/>
                </a:gs>
              </a:gsLst>
              <a:lin ang="2700000" scaled="1"/>
            </a:gradFill>
            <a:ln w="9525">
              <a:noFill/>
              <a:round/>
              <a:headEnd/>
              <a:tailEnd/>
            </a:ln>
          </p:spPr>
          <p:txBody>
            <a:bodyPr/>
            <a:lstStyle/>
            <a:p>
              <a:pPr>
                <a:defRPr/>
              </a:pPr>
              <a:endParaRPr lang="ru-RU">
                <a:latin typeface="Arial" pitchFamily="34" charset="0"/>
              </a:endParaRPr>
            </a:p>
          </p:txBody>
        </p:sp>
        <p:grpSp>
          <p:nvGrpSpPr>
            <p:cNvPr id="1068" name="Group 39"/>
            <p:cNvGrpSpPr>
              <a:grpSpLocks/>
            </p:cNvGrpSpPr>
            <p:nvPr userDrawn="1"/>
          </p:nvGrpSpPr>
          <p:grpSpPr bwMode="auto">
            <a:xfrm>
              <a:off x="0" y="1632"/>
              <a:ext cx="5758" cy="1858"/>
              <a:chOff x="0" y="1632"/>
              <a:chExt cx="5758" cy="1858"/>
            </a:xfrm>
          </p:grpSpPr>
          <p:sp>
            <p:nvSpPr>
              <p:cNvPr id="4136" name="Freeform 40"/>
              <p:cNvSpPr>
                <a:spLocks/>
              </p:cNvSpPr>
              <p:nvPr/>
            </p:nvSpPr>
            <p:spPr bwMode="hidden">
              <a:xfrm>
                <a:off x="0" y="1632"/>
                <a:ext cx="3670" cy="1313"/>
              </a:xfrm>
              <a:custGeom>
                <a:avLst/>
                <a:gdLst/>
                <a:ahLst/>
                <a:cxnLst>
                  <a:cxn ang="0">
                    <a:pos x="0" y="0"/>
                  </a:cxn>
                  <a:cxn ang="0">
                    <a:pos x="0" y="366"/>
                  </a:cxn>
                  <a:cxn ang="0">
                    <a:pos x="3635" y="1313"/>
                  </a:cxn>
                  <a:cxn ang="0">
                    <a:pos x="3647" y="1235"/>
                  </a:cxn>
                  <a:cxn ang="0">
                    <a:pos x="3659" y="1163"/>
                  </a:cxn>
                  <a:cxn ang="0">
                    <a:pos x="0" y="0"/>
                  </a:cxn>
                  <a:cxn ang="0">
                    <a:pos x="0" y="0"/>
                  </a:cxn>
                </a:cxnLst>
                <a:rect l="0" t="0" r="r" b="b"/>
                <a:pathLst>
                  <a:path w="3659" h="1313">
                    <a:moveTo>
                      <a:pt x="0" y="0"/>
                    </a:moveTo>
                    <a:lnTo>
                      <a:pt x="0" y="366"/>
                    </a:lnTo>
                    <a:lnTo>
                      <a:pt x="3635" y="1313"/>
                    </a:lnTo>
                    <a:lnTo>
                      <a:pt x="3647" y="1235"/>
                    </a:lnTo>
                    <a:lnTo>
                      <a:pt x="3659" y="1163"/>
                    </a:lnTo>
                    <a:lnTo>
                      <a:pt x="0" y="0"/>
                    </a:lnTo>
                    <a:lnTo>
                      <a:pt x="0" y="0"/>
                    </a:lnTo>
                    <a:close/>
                  </a:path>
                </a:pathLst>
              </a:custGeom>
              <a:gradFill rotWithShape="0">
                <a:gsLst>
                  <a:gs pos="0">
                    <a:schemeClr val="bg1">
                      <a:gamma/>
                      <a:shade val="72549"/>
                      <a:invGamma/>
                    </a:schemeClr>
                  </a:gs>
                  <a:gs pos="100000">
                    <a:schemeClr val="bg1"/>
                  </a:gs>
                </a:gsLst>
                <a:lin ang="0" scaled="1"/>
              </a:gradFill>
              <a:ln w="9525">
                <a:noFill/>
                <a:round/>
                <a:headEnd/>
                <a:tailEnd/>
              </a:ln>
            </p:spPr>
            <p:txBody>
              <a:bodyPr/>
              <a:lstStyle/>
              <a:p>
                <a:pPr>
                  <a:defRPr/>
                </a:pPr>
                <a:endParaRPr lang="ru-RU">
                  <a:latin typeface="Arial" pitchFamily="34" charset="0"/>
                </a:endParaRPr>
              </a:p>
            </p:txBody>
          </p:sp>
          <p:sp>
            <p:nvSpPr>
              <p:cNvPr id="4137" name="Freeform 41"/>
              <p:cNvSpPr>
                <a:spLocks/>
              </p:cNvSpPr>
              <p:nvPr/>
            </p:nvSpPr>
            <p:spPr bwMode="hidden">
              <a:xfrm>
                <a:off x="3646" y="2795"/>
                <a:ext cx="2112" cy="695"/>
              </a:xfrm>
              <a:custGeom>
                <a:avLst/>
                <a:gdLst/>
                <a:ahLst/>
                <a:cxnLst>
                  <a:cxn ang="0">
                    <a:pos x="2105" y="665"/>
                  </a:cxn>
                  <a:cxn ang="0">
                    <a:pos x="24" y="0"/>
                  </a:cxn>
                  <a:cxn ang="0">
                    <a:pos x="12" y="72"/>
                  </a:cxn>
                  <a:cxn ang="0">
                    <a:pos x="0" y="150"/>
                  </a:cxn>
                  <a:cxn ang="0">
                    <a:pos x="2105" y="695"/>
                  </a:cxn>
                  <a:cxn ang="0">
                    <a:pos x="2105" y="665"/>
                  </a:cxn>
                  <a:cxn ang="0">
                    <a:pos x="2105" y="665"/>
                  </a:cxn>
                </a:cxnLst>
                <a:rect l="0" t="0" r="r" b="b"/>
                <a:pathLst>
                  <a:path w="2105" h="695">
                    <a:moveTo>
                      <a:pt x="2105" y="665"/>
                    </a:moveTo>
                    <a:lnTo>
                      <a:pt x="24" y="0"/>
                    </a:lnTo>
                    <a:lnTo>
                      <a:pt x="12" y="72"/>
                    </a:lnTo>
                    <a:lnTo>
                      <a:pt x="0" y="150"/>
                    </a:lnTo>
                    <a:lnTo>
                      <a:pt x="2105" y="695"/>
                    </a:lnTo>
                    <a:lnTo>
                      <a:pt x="2105" y="665"/>
                    </a:lnTo>
                    <a:lnTo>
                      <a:pt x="2105" y="665"/>
                    </a:lnTo>
                    <a:close/>
                  </a:path>
                </a:pathLst>
              </a:custGeom>
              <a:gradFill rotWithShape="0">
                <a:gsLst>
                  <a:gs pos="0">
                    <a:schemeClr val="bg1"/>
                  </a:gs>
                  <a:gs pos="100000">
                    <a:schemeClr val="bg1">
                      <a:gamma/>
                      <a:tint val="90980"/>
                      <a:invGamma/>
                    </a:schemeClr>
                  </a:gs>
                </a:gsLst>
                <a:lin ang="0" scaled="1"/>
              </a:gradFill>
              <a:ln w="9525">
                <a:noFill/>
                <a:round/>
                <a:headEnd/>
                <a:tailEnd/>
              </a:ln>
            </p:spPr>
            <p:txBody>
              <a:bodyPr/>
              <a:lstStyle/>
              <a:p>
                <a:pPr>
                  <a:defRPr/>
                </a:pPr>
                <a:endParaRPr lang="ru-RU">
                  <a:latin typeface="Arial" pitchFamily="34" charset="0"/>
                </a:endParaRPr>
              </a:p>
            </p:txBody>
          </p:sp>
        </p:grpSp>
      </p:grpSp>
      <p:sp>
        <p:nvSpPr>
          <p:cNvPr id="4138" name="Rectangle 42"/>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4139" name="Rectangle 43"/>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140" name="Rectangle 44"/>
          <p:cNvSpPr>
            <a:spLocks noGrp="1" noChangeArrowheads="1"/>
          </p:cNvSpPr>
          <p:nvPr>
            <p:ph type="dt" sz="half" idx="2"/>
          </p:nvPr>
        </p:nvSpPr>
        <p:spPr bwMode="auto">
          <a:xfrm>
            <a:off x="457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effectLst>
                  <a:outerShdw blurRad="38100" dist="38100" dir="2700000" algn="tl">
                    <a:srgbClr val="000000"/>
                  </a:outerShdw>
                </a:effectLst>
                <a:latin typeface="Arial" pitchFamily="34" charset="0"/>
              </a:defRPr>
            </a:lvl1pPr>
          </a:lstStyle>
          <a:p>
            <a:pPr>
              <a:defRPr/>
            </a:pPr>
            <a:endParaRPr lang="ru-RU"/>
          </a:p>
        </p:txBody>
      </p:sp>
      <p:sp>
        <p:nvSpPr>
          <p:cNvPr id="4141" name="Rectangle 4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smtClean="0">
                <a:effectLst>
                  <a:outerShdw blurRad="38100" dist="38100" dir="2700000" algn="tl">
                    <a:srgbClr val="000000"/>
                  </a:outerShdw>
                </a:effectLst>
                <a:latin typeface="Arial" pitchFamily="34" charset="0"/>
              </a:defRPr>
            </a:lvl1pPr>
          </a:lstStyle>
          <a:p>
            <a:pPr>
              <a:defRPr/>
            </a:pPr>
            <a:endParaRPr lang="ru-RU"/>
          </a:p>
        </p:txBody>
      </p:sp>
      <p:sp>
        <p:nvSpPr>
          <p:cNvPr id="4142" name="Rectangle 4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effectLst>
                  <a:outerShdw blurRad="38100" dist="38100" dir="2700000" algn="tl">
                    <a:srgbClr val="000000"/>
                  </a:outerShdw>
                </a:effectLst>
                <a:latin typeface="Arial" pitchFamily="34" charset="0"/>
              </a:defRPr>
            </a:lvl1pPr>
          </a:lstStyle>
          <a:p>
            <a:pPr>
              <a:defRPr/>
            </a:pPr>
            <a:fld id="{D9D00308-DB33-4D37-A06F-120CE264F74D}"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itchFamily="34" charset="0"/>
        </a:defRPr>
      </a:lvl9pPr>
    </p:titleStyle>
    <p:bodyStyle>
      <a:lvl1pPr marL="342900" indent="-342900" algn="l" rtl="0" eaLnBrk="0" fontAlgn="base" hangingPunct="0">
        <a:spcBef>
          <a:spcPct val="20000"/>
        </a:spcBef>
        <a:spcAft>
          <a:spcPct val="0"/>
        </a:spcAft>
        <a:buClr>
          <a:schemeClr val="hlink"/>
        </a:buClr>
        <a:buSzPct val="90000"/>
        <a:buFont typeface="Wingdings" pitchFamily="2" charset="2"/>
        <a:buBlip>
          <a:blip r:embed="rId14"/>
        </a:buBlip>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90000"/>
        <a:buFont typeface="Wingdings" pitchFamily="2" charset="2"/>
        <a:buBlip>
          <a:blip r:embed="rId15"/>
        </a:buBlip>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90000"/>
        <a:buFont typeface="Wingdings" pitchFamily="2" charset="2"/>
        <a:buBlip>
          <a:blip r:embed="rId16"/>
        </a:buBlip>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2.xml"/><Relationship Id="rId4" Type="http://schemas.openxmlformats.org/officeDocument/2006/relationships/image" Target="../media/image2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0" y="1600200"/>
            <a:ext cx="8229600" cy="1828800"/>
          </a:xfrm>
        </p:spPr>
        <p:txBody>
          <a:bodyPr/>
          <a:lstStyle/>
          <a:p>
            <a:pPr eaLnBrk="1" hangingPunct="1">
              <a:defRPr/>
            </a:pPr>
            <a:r>
              <a:rPr lang="ru-RU" dirty="0" smtClean="0"/>
              <a:t>Социология культуры</a:t>
            </a:r>
            <a:endParaRPr lang="ru-RU" dirty="0" smtClean="0"/>
          </a:p>
        </p:txBody>
      </p:sp>
      <p:sp>
        <p:nvSpPr>
          <p:cNvPr id="6" name="Скругленный прямоугольник 5"/>
          <p:cNvSpPr/>
          <p:nvPr/>
        </p:nvSpPr>
        <p:spPr>
          <a:xfrm flipV="1">
            <a:off x="3898900" y="6832599"/>
            <a:ext cx="1346200" cy="45719"/>
          </a:xfrm>
          <a:prstGeom prst="roundRect">
            <a:avLst/>
          </a:prstGeom>
          <a:gradFill flip="none" rotWithShape="1">
            <a:gsLst>
              <a:gs pos="0">
                <a:srgbClr val="FFFFFF"/>
              </a:gs>
              <a:gs pos="100000">
                <a:srgbClr val="FFFFFF">
                  <a:shade val="88000"/>
                </a:srgbClr>
              </a:gs>
            </a:gsLst>
            <a:lin ang="5400000" scaled="1"/>
            <a:tileRect/>
          </a:gradFill>
          <a:ln w="12700">
            <a:solidFill>
              <a:srgbClr val="3333CC"/>
            </a:solidFill>
          </a:ln>
        </p:spPr>
        <p:style>
          <a:lnRef idx="2">
            <a:schemeClr val="accent1">
              <a:shade val="50000"/>
            </a:schemeClr>
          </a:lnRef>
          <a:fillRef idx="1">
            <a:schemeClr val="accent1"/>
          </a:fillRef>
          <a:effectRef idx="0">
            <a:schemeClr val="accent1"/>
          </a:effectRef>
          <a:fontRef idx="minor">
            <a:schemeClr val="lt1"/>
          </a:fontRef>
        </p:style>
        <p:txBody>
          <a:bodyPr lIns="88900" tIns="25400" rIns="88900" bIns="50800" anchor="ctr"/>
          <a:lstStyle/>
          <a:p>
            <a:pPr algn="ctr">
              <a:defRPr/>
            </a:pPr>
            <a:endParaRPr lang="ru-RU" sz="2000" u="sng" dirty="0">
              <a:solidFill>
                <a:srgbClr val="3333CC"/>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endParaRPr lang="ru-RU" smtClean="0"/>
          </a:p>
        </p:txBody>
      </p:sp>
      <p:sp>
        <p:nvSpPr>
          <p:cNvPr id="14339" name="Rectangle 3"/>
          <p:cNvSpPr>
            <a:spLocks noGrp="1" noChangeArrowheads="1"/>
          </p:cNvSpPr>
          <p:nvPr>
            <p:ph type="body" idx="1"/>
          </p:nvPr>
        </p:nvSpPr>
        <p:spPr>
          <a:xfrm>
            <a:off x="0" y="0"/>
            <a:ext cx="9144000" cy="6858000"/>
          </a:xfrm>
        </p:spPr>
        <p:txBody>
          <a:bodyPr/>
          <a:lstStyle/>
          <a:p>
            <a:pPr eaLnBrk="1" hangingPunct="1">
              <a:lnSpc>
                <a:spcPct val="90000"/>
              </a:lnSpc>
              <a:defRPr/>
            </a:pPr>
            <a:r>
              <a:rPr lang="ru-RU" sz="2800" smtClean="0"/>
              <a:t>По характеру труда в материальном производстве молодежь распределилась следующим образом: 89,8 % работают по найму, 2,7 % владеют бизнесом с наемным трудом, 2,2 % работают по найму и имеют собственный бизнес, 2,5 % заняты индивидуально-трудовой деятельностью, 5,5 % другими видами деятельности (мелкая коммерция, работа в личном подсобном и домашнем хозяйстве). То есть подавляющее большинство молодежи в материальном производстве составляет наемную рабочую силу.</a:t>
            </a:r>
          </a:p>
          <a:p>
            <a:pPr eaLnBrk="1" hangingPunct="1">
              <a:lnSpc>
                <a:spcPct val="90000"/>
              </a:lnSpc>
              <a:defRPr/>
            </a:pPr>
            <a:r>
              <a:rPr lang="ru-RU" sz="2800" smtClean="0"/>
              <a:t>Лишь немногим более двух процентов молодых людей владеют собственными предприятиями, производящими продукцию, являются работодателями. И около десяти процентов занимаются малым бизнесом.</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defRPr/>
            </a:pPr>
            <a:r>
              <a:rPr lang="ru-RU" smtClean="0"/>
              <a:t>Молодежная субкультура</a:t>
            </a:r>
          </a:p>
        </p:txBody>
      </p:sp>
      <p:sp>
        <p:nvSpPr>
          <p:cNvPr id="15363" name="Rectangle 3"/>
          <p:cNvSpPr>
            <a:spLocks noGrp="1" noChangeArrowheads="1"/>
          </p:cNvSpPr>
          <p:nvPr>
            <p:ph type="body" idx="1"/>
          </p:nvPr>
        </p:nvSpPr>
        <p:spPr/>
        <p:txBody>
          <a:bodyPr/>
          <a:lstStyle/>
          <a:p>
            <a:pPr eaLnBrk="1" hangingPunct="1">
              <a:defRPr/>
            </a:pPr>
            <a:r>
              <a:rPr lang="ru-RU" sz="2800" b="1" smtClean="0"/>
              <a:t>Субкульту́ра (</a:t>
            </a:r>
            <a:r>
              <a:rPr lang="ru-RU" sz="2800" smtClean="0"/>
              <a:t>подкульту́ра, лат. sub — под и лат. cultura - возделывание, земледелие, воспитание, почитание) в социологии и культурологии — </a:t>
            </a:r>
            <a:r>
              <a:rPr lang="ru-RU" sz="2800" b="1" u="sng" smtClean="0"/>
              <a:t>часть культуры общества, отличающаяся от преобладающей, а также социальные группы носителей этой культуры</a:t>
            </a:r>
            <a:r>
              <a:rPr lang="ru-RU" sz="2800" smtClean="0"/>
              <a:t>. Субкультура может отличаться от доминирующей культуры собственной системой ценностей, языком, манерой поведения, одеждой и другими аспектами.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defRPr/>
            </a:pPr>
            <a:endParaRPr lang="ru-RU" smtClean="0"/>
          </a:p>
        </p:txBody>
      </p:sp>
      <p:sp>
        <p:nvSpPr>
          <p:cNvPr id="16387" name="Rectangle 3"/>
          <p:cNvSpPr>
            <a:spLocks noGrp="1" noChangeArrowheads="1"/>
          </p:cNvSpPr>
          <p:nvPr>
            <p:ph type="body" idx="1"/>
          </p:nvPr>
        </p:nvSpPr>
        <p:spPr>
          <a:xfrm>
            <a:off x="0" y="0"/>
            <a:ext cx="9144000" cy="6858000"/>
          </a:xfrm>
        </p:spPr>
        <p:txBody>
          <a:bodyPr/>
          <a:lstStyle/>
          <a:p>
            <a:pPr eaLnBrk="1" hangingPunct="1">
              <a:lnSpc>
                <a:spcPct val="90000"/>
              </a:lnSpc>
              <a:defRPr/>
            </a:pPr>
            <a:r>
              <a:rPr lang="ru-RU" smtClean="0"/>
              <a:t>Молодежная субкультура — частичная, относительно когерентная система внутри общей системы культуры. Ее возникновение связано с неопределенностью социальных ролей молодежи, неуверенностью в собственном социальном статусе. В онтогенетическом аспекте молодежная субкультура представляется как фаза развития, через которую должен пройти каждый. Ее сущность — поиск социального статуса. Посредством нее юноша "упражняется" в исполнении ролей, которые в дальнейшем должен будет играть в мире взрослых.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defRPr/>
            </a:pPr>
            <a:r>
              <a:rPr lang="ru-RU" sz="4000" smtClean="0"/>
              <a:t>Арт и другие молодежные субкультуры</a:t>
            </a:r>
          </a:p>
        </p:txBody>
      </p:sp>
      <p:sp>
        <p:nvSpPr>
          <p:cNvPr id="17411" name="Rectangle 3"/>
          <p:cNvSpPr>
            <a:spLocks noGrp="1" noChangeArrowheads="1"/>
          </p:cNvSpPr>
          <p:nvPr>
            <p:ph type="body" idx="1"/>
          </p:nvPr>
        </p:nvSpPr>
        <p:spPr>
          <a:xfrm>
            <a:off x="0" y="1600200"/>
            <a:ext cx="9144000" cy="5257800"/>
          </a:xfrm>
        </p:spPr>
        <p:txBody>
          <a:bodyPr/>
          <a:lstStyle/>
          <a:p>
            <a:pPr eaLnBrk="1" hangingPunct="1">
              <a:lnSpc>
                <a:spcPct val="80000"/>
              </a:lnSpc>
              <a:defRPr/>
            </a:pPr>
            <a:r>
              <a:rPr lang="ru-RU" sz="2800" smtClean="0"/>
              <a:t>Большинство молодежных субкультур не связанных с музыкальными жанрами произошли из увлечений определенным видом искусства или Хобби. Например, зародившиеся в середине 20-го века ролевое движение. Увлечение японской анимацией породило фэндом аниме который в итоге перерос в субкультуру отаку или анимешников. Для нее характерно увлечение японской поп-музыкой и косплем. Также в последнее время появилась субкультура фурри, увлечение антропозооморфными персонажами анимации, а также арт-дизайн антропозооморфных персонажей. К спортивным субкультурам можно отнести Паркур, а также футбольных фанатов и байкеров.</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defRPr/>
            </a:pPr>
            <a:r>
              <a:rPr lang="ru-RU" sz="4000" smtClean="0"/>
              <a:t>Антропозооморфные персонажи</a:t>
            </a:r>
          </a:p>
        </p:txBody>
      </p:sp>
      <p:pic>
        <p:nvPicPr>
          <p:cNvPr id="15363" name="Picture 5" descr="5"/>
          <p:cNvPicPr>
            <a:picLocks noGrp="1" noChangeAspect="1" noChangeArrowheads="1"/>
          </p:cNvPicPr>
          <p:nvPr>
            <p:ph idx="1"/>
          </p:nvPr>
        </p:nvPicPr>
        <p:blipFill>
          <a:blip r:embed="rId2"/>
          <a:srcRect/>
          <a:stretch>
            <a:fillRect/>
          </a:stretch>
        </p:blipFill>
        <p:spPr>
          <a:xfrm>
            <a:off x="0" y="2852738"/>
            <a:ext cx="2595563" cy="4005262"/>
          </a:xfrm>
        </p:spPr>
      </p:pic>
      <p:pic>
        <p:nvPicPr>
          <p:cNvPr id="15364" name="Picture 6" descr="антро"/>
          <p:cNvPicPr>
            <a:picLocks noChangeAspect="1" noChangeArrowheads="1"/>
          </p:cNvPicPr>
          <p:nvPr/>
        </p:nvPicPr>
        <p:blipFill>
          <a:blip r:embed="rId3"/>
          <a:srcRect r="-2155" b="5995"/>
          <a:stretch>
            <a:fillRect/>
          </a:stretch>
        </p:blipFill>
        <p:spPr bwMode="auto">
          <a:xfrm>
            <a:off x="2700338" y="1125538"/>
            <a:ext cx="3386137" cy="4306887"/>
          </a:xfrm>
          <a:prstGeom prst="rect">
            <a:avLst/>
          </a:prstGeom>
          <a:noFill/>
          <a:ln w="9525">
            <a:noFill/>
            <a:miter lim="800000"/>
            <a:headEnd/>
            <a:tailEnd/>
          </a:ln>
        </p:spPr>
      </p:pic>
      <p:pic>
        <p:nvPicPr>
          <p:cNvPr id="15365" name="Picture 7" descr="антро1"/>
          <p:cNvPicPr>
            <a:picLocks noChangeAspect="1" noChangeArrowheads="1"/>
          </p:cNvPicPr>
          <p:nvPr/>
        </p:nvPicPr>
        <p:blipFill>
          <a:blip r:embed="rId4"/>
          <a:srcRect/>
          <a:stretch>
            <a:fillRect/>
          </a:stretch>
        </p:blipFill>
        <p:spPr bwMode="auto">
          <a:xfrm>
            <a:off x="6127750" y="2771775"/>
            <a:ext cx="3016250" cy="4086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defRPr/>
            </a:pPr>
            <a:r>
              <a:rPr lang="ru-RU" smtClean="0"/>
              <a:t>фэндом аниме</a:t>
            </a:r>
          </a:p>
        </p:txBody>
      </p:sp>
      <p:sp>
        <p:nvSpPr>
          <p:cNvPr id="28675" name="Rectangle 3"/>
          <p:cNvSpPr>
            <a:spLocks noGrp="1" noChangeArrowheads="1"/>
          </p:cNvSpPr>
          <p:nvPr>
            <p:ph type="body" idx="1"/>
          </p:nvPr>
        </p:nvSpPr>
        <p:spPr>
          <a:xfrm>
            <a:off x="0" y="1600200"/>
            <a:ext cx="9144000" cy="5068888"/>
          </a:xfrm>
        </p:spPr>
        <p:txBody>
          <a:bodyPr/>
          <a:lstStyle/>
          <a:p>
            <a:pPr eaLnBrk="1" hangingPunct="1">
              <a:lnSpc>
                <a:spcPct val="80000"/>
              </a:lnSpc>
              <a:defRPr/>
            </a:pPr>
            <a:r>
              <a:rPr lang="ru-RU" sz="1800" smtClean="0"/>
              <a:t>Аниме (['anʲɪmə, ənʲɪ'mɛ] ср., нескл., яп. アニメ (info) [anʲime], от англ. animation — анимация) — японская анимация. В отличие от анимации других стран, предназначаемой в основном для просмотра детьми, бо́льшая часть выпускаемого аниме рассчитана на подростковую и взрослую аудитории, и во многом за счёт этого имеет высокую популярность в мире.[1] Аниме часто (но не всегда) отличается характерной манерой отрисовки персонажей и фонов. Издаётся в форме телевизионных сериалов, а также фильмов, распространяемых на видеоносителях или предназначенных для кинопоказа. Сюжеты могут описывать множество персонажей, отличаться разнообразием мест и эпох, жанров и стилей.</a:t>
            </a:r>
          </a:p>
          <a:p>
            <a:pPr eaLnBrk="1" hangingPunct="1">
              <a:lnSpc>
                <a:spcPct val="80000"/>
              </a:lnSpc>
              <a:defRPr/>
            </a:pPr>
            <a:endParaRPr lang="ru-RU" sz="1800" smtClean="0"/>
          </a:p>
          <a:p>
            <a:pPr eaLnBrk="1" hangingPunct="1">
              <a:lnSpc>
                <a:spcPct val="80000"/>
              </a:lnSpc>
              <a:defRPr/>
            </a:pPr>
            <a:r>
              <a:rPr lang="ru-RU" sz="1800" smtClean="0"/>
              <a:t>Источниками для сюжета аниме-сериалов чаще всего являются: манга (японские комиксы), ранобэ (лайт-новел), или компьютерные игры (как правило, в жанре Visual novel). При экранизации обычно сохраняется графический стиль и другие особенности оригинала. Реже используются другие источники, например, произведения классической литературы. Есть также аниме, имеющие полностью оригинальный сюжет (в этом случае уже само аниме может послужить источником для создания по нему книжных и манга-версий).</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4"/>
          <p:cNvSpPr>
            <a:spLocks noGrp="1" noChangeArrowheads="1"/>
          </p:cNvSpPr>
          <p:nvPr>
            <p:ph type="title"/>
          </p:nvPr>
        </p:nvSpPr>
        <p:spPr/>
        <p:txBody>
          <a:bodyPr/>
          <a:lstStyle/>
          <a:p>
            <a:pPr eaLnBrk="1" hangingPunct="1">
              <a:defRPr/>
            </a:pPr>
            <a:endParaRPr lang="ru-RU" smtClean="0"/>
          </a:p>
        </p:txBody>
      </p:sp>
      <p:pic>
        <p:nvPicPr>
          <p:cNvPr id="17411" name="Picture 7" descr="180px-Wikipe-tan_full_length"/>
          <p:cNvPicPr>
            <a:picLocks noGrp="1" noChangeAspect="1" noChangeArrowheads="1"/>
          </p:cNvPicPr>
          <p:nvPr>
            <p:ph sz="half" idx="1"/>
          </p:nvPr>
        </p:nvPicPr>
        <p:blipFill>
          <a:blip r:embed="rId2"/>
          <a:srcRect/>
          <a:stretch>
            <a:fillRect/>
          </a:stretch>
        </p:blipFill>
        <p:spPr>
          <a:xfrm>
            <a:off x="0" y="0"/>
            <a:ext cx="3609975" cy="6858000"/>
          </a:xfrm>
        </p:spPr>
      </p:pic>
      <p:pic>
        <p:nvPicPr>
          <p:cNvPr id="17412" name="Picture 8" descr="250px-Monster_tv"/>
          <p:cNvPicPr>
            <a:picLocks noGrp="1" noChangeAspect="1" noChangeArrowheads="1"/>
          </p:cNvPicPr>
          <p:nvPr>
            <p:ph sz="half" idx="2"/>
          </p:nvPr>
        </p:nvPicPr>
        <p:blipFill>
          <a:blip r:embed="rId3"/>
          <a:srcRect/>
          <a:stretch>
            <a:fillRect/>
          </a:stretch>
        </p:blipFill>
        <p:spPr>
          <a:xfrm>
            <a:off x="4500563" y="3495675"/>
            <a:ext cx="4470400" cy="3362325"/>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defRPr/>
            </a:pPr>
            <a:r>
              <a:rPr lang="ru-RU" smtClean="0"/>
              <a:t>фэндом аниме</a:t>
            </a:r>
          </a:p>
        </p:txBody>
      </p:sp>
      <p:pic>
        <p:nvPicPr>
          <p:cNvPr id="18435" name="Picture 6" descr="сэйлор мун"/>
          <p:cNvPicPr>
            <a:picLocks noGrp="1" noChangeAspect="1" noChangeArrowheads="1"/>
          </p:cNvPicPr>
          <p:nvPr>
            <p:ph sz="half" idx="1"/>
          </p:nvPr>
        </p:nvPicPr>
        <p:blipFill>
          <a:blip r:embed="rId2"/>
          <a:srcRect/>
          <a:stretch>
            <a:fillRect/>
          </a:stretch>
        </p:blipFill>
        <p:spPr>
          <a:xfrm>
            <a:off x="179388" y="1196975"/>
            <a:ext cx="3543300" cy="5327650"/>
          </a:xfrm>
        </p:spPr>
      </p:pic>
      <p:pic>
        <p:nvPicPr>
          <p:cNvPr id="18436" name="Picture 7" descr="аниме"/>
          <p:cNvPicPr>
            <a:picLocks noGrp="1" noChangeAspect="1" noChangeArrowheads="1"/>
          </p:cNvPicPr>
          <p:nvPr>
            <p:ph sz="half" idx="2"/>
          </p:nvPr>
        </p:nvPicPr>
        <p:blipFill>
          <a:blip r:embed="rId3"/>
          <a:srcRect/>
          <a:stretch>
            <a:fillRect/>
          </a:stretch>
        </p:blipFill>
        <p:spPr>
          <a:xfrm>
            <a:off x="3851275" y="2946400"/>
            <a:ext cx="5292725" cy="3911600"/>
          </a:xfr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defRPr/>
            </a:pPr>
            <a:r>
              <a:rPr lang="ru-RU" smtClean="0"/>
              <a:t>Отаку или анимешники</a:t>
            </a:r>
          </a:p>
        </p:txBody>
      </p:sp>
      <p:sp>
        <p:nvSpPr>
          <p:cNvPr id="27651" name="Rectangle 3"/>
          <p:cNvSpPr>
            <a:spLocks noGrp="1" noChangeArrowheads="1"/>
          </p:cNvSpPr>
          <p:nvPr>
            <p:ph type="body" idx="1"/>
          </p:nvPr>
        </p:nvSpPr>
        <p:spPr/>
        <p:txBody>
          <a:bodyPr/>
          <a:lstStyle/>
          <a:p>
            <a:pPr eaLnBrk="1" hangingPunct="1">
              <a:lnSpc>
                <a:spcPct val="90000"/>
              </a:lnSpc>
              <a:defRPr/>
            </a:pPr>
            <a:r>
              <a:rPr lang="ru-RU" sz="2400" smtClean="0"/>
              <a:t>Ота́ку (яп. おたく или オタク) — человек, который увлекается чем-либо (не путать с нерд или geek). За пределами Японии, в том числе и в России, обычно употребляется по отношению к фанатам аниме и манги[1]. В Японии данному смыслу соответствует аббревиатура «аниота» (яп. アニオタ?) — «аниме» (яп. アニメ?) + «отаку» (яп. オタク?).</a:t>
            </a:r>
          </a:p>
          <a:p>
            <a:pPr eaLnBrk="1" hangingPunct="1">
              <a:lnSpc>
                <a:spcPct val="90000"/>
              </a:lnSpc>
              <a:defRPr/>
            </a:pPr>
            <a:endParaRPr lang="ru-RU" sz="2400" smtClean="0"/>
          </a:p>
          <a:p>
            <a:pPr eaLnBrk="1" hangingPunct="1">
              <a:lnSpc>
                <a:spcPct val="90000"/>
              </a:lnSpc>
              <a:defRPr/>
            </a:pPr>
            <a:r>
              <a:rPr lang="ru-RU" sz="2400" smtClean="0"/>
              <a:t>В японском языке это слово имеет следующую этимологию: о (お) (уважительный префикс) + таку (宅) (дом, жилище). Дословно означает «ваш дом».</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5"/>
          <p:cNvSpPr>
            <a:spLocks noGrp="1" noChangeArrowheads="1"/>
          </p:cNvSpPr>
          <p:nvPr>
            <p:ph type="title"/>
          </p:nvPr>
        </p:nvSpPr>
        <p:spPr/>
        <p:txBody>
          <a:bodyPr/>
          <a:lstStyle/>
          <a:p>
            <a:pPr eaLnBrk="1" hangingPunct="1">
              <a:defRPr/>
            </a:pPr>
            <a:r>
              <a:rPr lang="ru-RU" smtClean="0"/>
              <a:t>Отаку или анимешники</a:t>
            </a:r>
          </a:p>
        </p:txBody>
      </p:sp>
      <p:sp>
        <p:nvSpPr>
          <p:cNvPr id="22534" name="Rectangle 6"/>
          <p:cNvSpPr>
            <a:spLocks noGrp="1" noChangeArrowheads="1"/>
          </p:cNvSpPr>
          <p:nvPr>
            <p:ph sz="half" idx="1"/>
          </p:nvPr>
        </p:nvSpPr>
        <p:spPr/>
        <p:txBody>
          <a:bodyPr/>
          <a:lstStyle/>
          <a:p>
            <a:pPr eaLnBrk="1" hangingPunct="1">
              <a:defRPr/>
            </a:pPr>
            <a:endParaRPr lang="ru-RU" smtClean="0"/>
          </a:p>
        </p:txBody>
      </p:sp>
      <p:pic>
        <p:nvPicPr>
          <p:cNvPr id="20484" name="Picture 4" descr="отаку"/>
          <p:cNvPicPr>
            <a:picLocks noChangeAspect="1" noChangeArrowheads="1"/>
          </p:cNvPicPr>
          <p:nvPr/>
        </p:nvPicPr>
        <p:blipFill>
          <a:blip r:embed="rId2"/>
          <a:srcRect/>
          <a:stretch>
            <a:fillRect/>
          </a:stretch>
        </p:blipFill>
        <p:spPr bwMode="auto">
          <a:xfrm>
            <a:off x="468313" y="1557338"/>
            <a:ext cx="4032250" cy="4762500"/>
          </a:xfrm>
          <a:prstGeom prst="rect">
            <a:avLst/>
          </a:prstGeom>
          <a:noFill/>
          <a:ln w="9525">
            <a:noFill/>
            <a:miter lim="800000"/>
            <a:headEnd/>
            <a:tailEnd/>
          </a:ln>
        </p:spPr>
      </p:pic>
      <p:pic>
        <p:nvPicPr>
          <p:cNvPr id="20485" name="Picture 8" descr="анимеш"/>
          <p:cNvPicPr>
            <a:picLocks noGrp="1" noChangeAspect="1" noChangeArrowheads="1"/>
          </p:cNvPicPr>
          <p:nvPr>
            <p:ph sz="half" idx="2"/>
          </p:nvPr>
        </p:nvPicPr>
        <p:blipFill>
          <a:blip r:embed="rId3"/>
          <a:srcRect r="-256" b="5121"/>
          <a:stretch>
            <a:fillRect/>
          </a:stretch>
        </p:blipFill>
        <p:spPr>
          <a:xfrm>
            <a:off x="5435600" y="1557338"/>
            <a:ext cx="3384550" cy="4824412"/>
          </a:xfr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sz="quarter"/>
          </p:nvPr>
        </p:nvSpPr>
        <p:spPr>
          <a:xfrm>
            <a:off x="457200" y="571480"/>
            <a:ext cx="8229600" cy="2000264"/>
          </a:xfrm>
        </p:spPr>
        <p:txBody>
          <a:bodyPr/>
          <a:lstStyle/>
          <a:p>
            <a:r>
              <a:rPr lang="ru-RU" dirty="0" smtClean="0"/>
              <a:t>План лекции</a:t>
            </a:r>
            <a:endParaRPr lang="ru-RU" dirty="0"/>
          </a:p>
        </p:txBody>
      </p:sp>
      <p:sp>
        <p:nvSpPr>
          <p:cNvPr id="4" name="Подзаголовок 3"/>
          <p:cNvSpPr>
            <a:spLocks noGrp="1"/>
          </p:cNvSpPr>
          <p:nvPr>
            <p:ph type="subTitle" sz="quarter" idx="1"/>
          </p:nvPr>
        </p:nvSpPr>
        <p:spPr>
          <a:xfrm>
            <a:off x="714348" y="2500306"/>
            <a:ext cx="8072494" cy="3138494"/>
          </a:xfrm>
        </p:spPr>
        <p:txBody>
          <a:bodyPr/>
          <a:lstStyle/>
          <a:p>
            <a:pPr marL="742950" indent="-742950" algn="l">
              <a:lnSpc>
                <a:spcPct val="150000"/>
              </a:lnSpc>
              <a:buFont typeface="+mj-lt"/>
              <a:buAutoNum type="arabicPeriod"/>
            </a:pPr>
            <a:r>
              <a:rPr lang="ru-RU" sz="2800" dirty="0" smtClean="0"/>
              <a:t>Особенности молодежной субкультуры</a:t>
            </a:r>
          </a:p>
          <a:p>
            <a:pPr marL="742950" indent="-742950" algn="l">
              <a:lnSpc>
                <a:spcPct val="150000"/>
              </a:lnSpc>
              <a:buFont typeface="+mj-lt"/>
              <a:buAutoNum type="arabicPeriod"/>
            </a:pPr>
            <a:r>
              <a:rPr lang="ru-RU" sz="2800" dirty="0" smtClean="0"/>
              <a:t>Основные направления молодежной субкультуры</a:t>
            </a:r>
            <a:endParaRPr lang="ru-RU" sz="2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defRPr/>
            </a:pPr>
            <a:r>
              <a:rPr lang="ru-RU" smtClean="0"/>
              <a:t>Коспле́й</a:t>
            </a:r>
          </a:p>
        </p:txBody>
      </p:sp>
      <p:sp>
        <p:nvSpPr>
          <p:cNvPr id="24579" name="Rectangle 3"/>
          <p:cNvSpPr>
            <a:spLocks noGrp="1" noChangeArrowheads="1"/>
          </p:cNvSpPr>
          <p:nvPr>
            <p:ph type="body" idx="1"/>
          </p:nvPr>
        </p:nvSpPr>
        <p:spPr/>
        <p:txBody>
          <a:bodyPr/>
          <a:lstStyle/>
          <a:p>
            <a:pPr eaLnBrk="1" hangingPunct="1">
              <a:lnSpc>
                <a:spcPct val="90000"/>
              </a:lnSpc>
              <a:defRPr/>
            </a:pPr>
            <a:r>
              <a:rPr lang="ru-RU" sz="2800" smtClean="0"/>
              <a:t>Коспле́й м., скл. (яп. コスプレ косупурэ, сокр. от англ. costume play — «костюмированная игра») — форма воплощения действия, совершаемого на экране. Возник современный косплей в Японии в среде японских фанатов аниме и манги, поэтому обычно основным прототипом действия является манга, аниме, видеоигры, токусатсу или исторический фильм про самураев. Другими прототипами могут являться j-rock/j-pop-группы, представители Visual Kei и т. п.</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4"/>
          <p:cNvSpPr>
            <a:spLocks noGrp="1" noChangeArrowheads="1"/>
          </p:cNvSpPr>
          <p:nvPr>
            <p:ph type="title"/>
          </p:nvPr>
        </p:nvSpPr>
        <p:spPr/>
        <p:txBody>
          <a:bodyPr/>
          <a:lstStyle/>
          <a:p>
            <a:pPr eaLnBrk="1" hangingPunct="1">
              <a:defRPr/>
            </a:pPr>
            <a:endParaRPr lang="ru-RU" smtClean="0"/>
          </a:p>
        </p:txBody>
      </p:sp>
      <p:pic>
        <p:nvPicPr>
          <p:cNvPr id="22531" name="Picture 7" descr="Cosplay"/>
          <p:cNvPicPr>
            <a:picLocks noGrp="1" noChangeAspect="1" noChangeArrowheads="1"/>
          </p:cNvPicPr>
          <p:nvPr>
            <p:ph sz="half" idx="1"/>
          </p:nvPr>
        </p:nvPicPr>
        <p:blipFill>
          <a:blip r:embed="rId2"/>
          <a:srcRect/>
          <a:stretch>
            <a:fillRect/>
          </a:stretch>
        </p:blipFill>
        <p:spPr>
          <a:xfrm>
            <a:off x="0" y="115888"/>
            <a:ext cx="4572000" cy="3429000"/>
          </a:xfrm>
        </p:spPr>
      </p:pic>
      <p:pic>
        <p:nvPicPr>
          <p:cNvPr id="22532" name="Picture 8" descr="косплей"/>
          <p:cNvPicPr>
            <a:picLocks noGrp="1" noChangeAspect="1" noChangeArrowheads="1"/>
          </p:cNvPicPr>
          <p:nvPr>
            <p:ph sz="half" idx="2"/>
          </p:nvPr>
        </p:nvPicPr>
        <p:blipFill>
          <a:blip r:embed="rId3"/>
          <a:srcRect/>
          <a:stretch>
            <a:fillRect/>
          </a:stretch>
        </p:blipFill>
        <p:spPr>
          <a:xfrm>
            <a:off x="5221288" y="2060575"/>
            <a:ext cx="3922712" cy="4797425"/>
          </a:xfr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defRPr/>
            </a:pPr>
            <a:r>
              <a:rPr lang="ru-RU" smtClean="0"/>
              <a:t>Паркур</a:t>
            </a:r>
          </a:p>
        </p:txBody>
      </p:sp>
      <p:sp>
        <p:nvSpPr>
          <p:cNvPr id="31747" name="Rectangle 3"/>
          <p:cNvSpPr>
            <a:spLocks noGrp="1" noChangeArrowheads="1"/>
          </p:cNvSpPr>
          <p:nvPr>
            <p:ph type="body" idx="1"/>
          </p:nvPr>
        </p:nvSpPr>
        <p:spPr>
          <a:xfrm>
            <a:off x="0" y="1600200"/>
            <a:ext cx="9144000" cy="5257800"/>
          </a:xfrm>
        </p:spPr>
        <p:txBody>
          <a:bodyPr/>
          <a:lstStyle/>
          <a:p>
            <a:pPr eaLnBrk="1" hangingPunct="1">
              <a:lnSpc>
                <a:spcPct val="80000"/>
              </a:lnSpc>
              <a:defRPr/>
            </a:pPr>
            <a:r>
              <a:rPr lang="ru-RU" sz="2800" smtClean="0"/>
              <a:t>Парку́р (фр. parkour, искажённое от parcours, parcours du combattant — дистанция, полоса препятствий). Паркур — искусство перемещения и преодоления препятствий.  Основан группой французов (Давид Белль, Себастьян Фукан и другие). В настоящее время активно практикуется и развивается многими объединениями и частными лицами во многих странах. Сутью паркура является движение и преодоление препятствий различного характера. Таковыми могут считаться как существующие архитектурные сооружения (перила, парапеты, стены и пр.), так и специально изготовленные конструкции (применяемые во время различных мероприятий и соревнований).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defRPr/>
            </a:pPr>
            <a:r>
              <a:rPr lang="ru-RU" smtClean="0"/>
              <a:t>Паркур</a:t>
            </a:r>
          </a:p>
        </p:txBody>
      </p:sp>
      <p:pic>
        <p:nvPicPr>
          <p:cNvPr id="24579" name="Picture 7" descr="200px-Daniel_Ilabaca"/>
          <p:cNvPicPr>
            <a:picLocks noGrp="1" noChangeAspect="1" noChangeArrowheads="1"/>
          </p:cNvPicPr>
          <p:nvPr>
            <p:ph sz="half" idx="2"/>
          </p:nvPr>
        </p:nvPicPr>
        <p:blipFill>
          <a:blip r:embed="rId2"/>
          <a:srcRect/>
          <a:stretch>
            <a:fillRect/>
          </a:stretch>
        </p:blipFill>
        <p:spPr>
          <a:xfrm>
            <a:off x="4356100" y="1484313"/>
            <a:ext cx="4787900" cy="3182937"/>
          </a:xfrm>
        </p:spPr>
      </p:pic>
      <p:pic>
        <p:nvPicPr>
          <p:cNvPr id="24580" name="Picture 9" descr="250px-Ilya_Orehov_-_JJump_"/>
          <p:cNvPicPr>
            <a:picLocks noGrp="1" noChangeAspect="1" noChangeArrowheads="1"/>
          </p:cNvPicPr>
          <p:nvPr>
            <p:ph sz="half" idx="1"/>
          </p:nvPr>
        </p:nvPicPr>
        <p:blipFill>
          <a:blip r:embed="rId3"/>
          <a:srcRect/>
          <a:stretch>
            <a:fillRect/>
          </a:stretch>
        </p:blipFill>
        <p:spPr>
          <a:xfrm>
            <a:off x="0" y="3965575"/>
            <a:ext cx="4356100" cy="2892425"/>
          </a:xfr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defRPr/>
            </a:pPr>
            <a:r>
              <a:rPr lang="ru-RU" smtClean="0"/>
              <a:t>Байкер.</a:t>
            </a:r>
          </a:p>
        </p:txBody>
      </p:sp>
      <p:sp>
        <p:nvSpPr>
          <p:cNvPr id="34819" name="Rectangle 3"/>
          <p:cNvSpPr>
            <a:spLocks noGrp="1" noChangeArrowheads="1"/>
          </p:cNvSpPr>
          <p:nvPr>
            <p:ph type="body" idx="1"/>
          </p:nvPr>
        </p:nvSpPr>
        <p:spPr/>
        <p:txBody>
          <a:bodyPr/>
          <a:lstStyle/>
          <a:p>
            <a:pPr eaLnBrk="1" hangingPunct="1">
              <a:lnSpc>
                <a:spcPct val="90000"/>
              </a:lnSpc>
              <a:defRPr/>
            </a:pPr>
            <a:r>
              <a:rPr lang="ru-RU" sz="2400" smtClean="0"/>
              <a:t>Ба́йкеры (англ. biker, от bike ← motorbike ← motorbicycle «мотоцикл») — любители и поклонники мотоциклов. В отличие от обычных мотоциклистов, у байкеров мотоцикл является частью образа жизни. Характерным также является объединение с единомышленниками на основе этого образа жизни.</a:t>
            </a:r>
          </a:p>
          <a:p>
            <a:pPr eaLnBrk="1" hangingPunct="1">
              <a:lnSpc>
                <a:spcPct val="90000"/>
              </a:lnSpc>
              <a:defRPr/>
            </a:pPr>
            <a:endParaRPr lang="ru-RU" sz="2400" smtClean="0"/>
          </a:p>
          <a:p>
            <a:pPr eaLnBrk="1" hangingPunct="1">
              <a:lnSpc>
                <a:spcPct val="90000"/>
              </a:lnSpc>
              <a:defRPr/>
            </a:pPr>
            <a:r>
              <a:rPr lang="ru-RU" sz="2400" smtClean="0"/>
              <a:t>Байкерами также себя иногда называют поклонники велосипедов, мотоциклистов же они при этом называют мотобайкерами. Тем не менее, традиционно слово «байкер» связывают именно с водителями мотоциклов.</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defRPr/>
            </a:pPr>
            <a:r>
              <a:rPr lang="ru-RU" smtClean="0"/>
              <a:t>Байкер.</a:t>
            </a:r>
          </a:p>
        </p:txBody>
      </p:sp>
      <p:pic>
        <p:nvPicPr>
          <p:cNvPr id="26627" name="Picture 6" descr="936"/>
          <p:cNvPicPr>
            <a:picLocks noGrp="1" noChangeAspect="1" noChangeArrowheads="1"/>
          </p:cNvPicPr>
          <p:nvPr>
            <p:ph sz="half" idx="1"/>
          </p:nvPr>
        </p:nvPicPr>
        <p:blipFill>
          <a:blip r:embed="rId2"/>
          <a:srcRect/>
          <a:stretch>
            <a:fillRect/>
          </a:stretch>
        </p:blipFill>
        <p:spPr>
          <a:xfrm>
            <a:off x="107950" y="1314450"/>
            <a:ext cx="4019550" cy="5543550"/>
          </a:xfrm>
        </p:spPr>
      </p:pic>
      <p:pic>
        <p:nvPicPr>
          <p:cNvPr id="26628" name="Picture 7" descr="files"/>
          <p:cNvPicPr>
            <a:picLocks noGrp="1" noChangeAspect="1" noChangeArrowheads="1"/>
          </p:cNvPicPr>
          <p:nvPr>
            <p:ph sz="half" idx="2"/>
          </p:nvPr>
        </p:nvPicPr>
        <p:blipFill>
          <a:blip r:embed="rId3"/>
          <a:srcRect/>
          <a:stretch>
            <a:fillRect/>
          </a:stretch>
        </p:blipFill>
        <p:spPr>
          <a:xfrm>
            <a:off x="4943475" y="1412875"/>
            <a:ext cx="4084638" cy="5445125"/>
          </a:xfr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defRPr/>
            </a:pPr>
            <a:r>
              <a:rPr lang="ru-RU" smtClean="0"/>
              <a:t>Футбольные фанаты</a:t>
            </a:r>
          </a:p>
        </p:txBody>
      </p:sp>
      <p:sp>
        <p:nvSpPr>
          <p:cNvPr id="37891" name="Rectangle 3"/>
          <p:cNvSpPr>
            <a:spLocks noGrp="1" noChangeArrowheads="1"/>
          </p:cNvSpPr>
          <p:nvPr>
            <p:ph type="body" idx="1"/>
          </p:nvPr>
        </p:nvSpPr>
        <p:spPr/>
        <p:txBody>
          <a:bodyPr/>
          <a:lstStyle/>
          <a:p>
            <a:pPr eaLnBrk="1" hangingPunct="1">
              <a:defRPr/>
            </a:pPr>
            <a:r>
              <a:rPr lang="ru-RU" sz="2800" smtClean="0"/>
              <a:t>Футбольные хулиганы — лица, нарушающие общественный порядок, связывая свои действия с футбольными пристрастиями и обосновывая их ими. Сами футбольные хулиганы расценивают своё движение как субкультуру. Как правило, преступления на почве футбольного хулиганства совершаются до или после футбольных матчей, а также в местах больших скоплений футбольных болельщиков.</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defRPr/>
            </a:pPr>
            <a:r>
              <a:rPr lang="ru-RU" smtClean="0"/>
              <a:t>Футбольные фанаты</a:t>
            </a:r>
          </a:p>
        </p:txBody>
      </p:sp>
      <p:sp>
        <p:nvSpPr>
          <p:cNvPr id="38918" name="Rectangle 6"/>
          <p:cNvSpPr>
            <a:spLocks noGrp="1" noChangeArrowheads="1"/>
          </p:cNvSpPr>
          <p:nvPr>
            <p:ph sz="quarter" idx="3"/>
          </p:nvPr>
        </p:nvSpPr>
        <p:spPr/>
        <p:txBody>
          <a:bodyPr/>
          <a:lstStyle/>
          <a:p>
            <a:pPr eaLnBrk="1" hangingPunct="1">
              <a:defRPr/>
            </a:pPr>
            <a:endParaRPr lang="ru-RU" sz="2400" smtClean="0"/>
          </a:p>
        </p:txBody>
      </p:sp>
      <p:pic>
        <p:nvPicPr>
          <p:cNvPr id="28676" name="Picture 7" descr="250px-Footboll_in_England_1846"/>
          <p:cNvPicPr>
            <a:picLocks noGrp="1" noChangeAspect="1" noChangeArrowheads="1"/>
          </p:cNvPicPr>
          <p:nvPr>
            <p:ph sz="half" idx="1"/>
          </p:nvPr>
        </p:nvPicPr>
        <p:blipFill>
          <a:blip r:embed="rId2"/>
          <a:srcRect/>
          <a:stretch>
            <a:fillRect/>
          </a:stretch>
        </p:blipFill>
        <p:spPr>
          <a:xfrm>
            <a:off x="0" y="1196975"/>
            <a:ext cx="4067175" cy="3205163"/>
          </a:xfrm>
        </p:spPr>
      </p:pic>
      <p:pic>
        <p:nvPicPr>
          <p:cNvPr id="28677" name="Picture 8" descr="2614988"/>
          <p:cNvPicPr>
            <a:picLocks noGrp="1" noChangeAspect="1" noChangeArrowheads="1"/>
          </p:cNvPicPr>
          <p:nvPr>
            <p:ph sz="quarter" idx="2"/>
          </p:nvPr>
        </p:nvPicPr>
        <p:blipFill>
          <a:blip r:embed="rId3"/>
          <a:srcRect/>
          <a:stretch>
            <a:fillRect/>
          </a:stretch>
        </p:blipFill>
        <p:spPr>
          <a:xfrm>
            <a:off x="4500563" y="1268413"/>
            <a:ext cx="4535487" cy="3033712"/>
          </a:xfrm>
        </p:spPr>
      </p:pic>
      <p:pic>
        <p:nvPicPr>
          <p:cNvPr id="38921" name="Picture 9" descr="0_13ba9_5e185266_XL"/>
          <p:cNvPicPr>
            <a:picLocks noChangeAspect="1" noChangeArrowheads="1"/>
          </p:cNvPicPr>
          <p:nvPr/>
        </p:nvPicPr>
        <p:blipFill>
          <a:blip r:embed="rId4"/>
          <a:srcRect/>
          <a:stretch>
            <a:fillRect/>
          </a:stretch>
        </p:blipFill>
        <p:spPr bwMode="auto">
          <a:xfrm>
            <a:off x="1692275" y="2997200"/>
            <a:ext cx="5715000" cy="3860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21"/>
                                        </p:tgtEl>
                                        <p:attrNameLst>
                                          <p:attrName>style.visibility</p:attrName>
                                        </p:attrNameLst>
                                      </p:cBhvr>
                                      <p:to>
                                        <p:strVal val="visible"/>
                                      </p:to>
                                    </p:set>
                                    <p:animEffect transition="in" filter="fade">
                                      <p:cBhvr>
                                        <p:cTn id="7" dur="2000"/>
                                        <p:tgtEl>
                                          <p:spTgt spid="389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defRPr/>
            </a:pPr>
            <a:r>
              <a:rPr lang="ru-RU" sz="4000" smtClean="0"/>
              <a:t>Молодежь как социальная группа</a:t>
            </a:r>
          </a:p>
        </p:txBody>
      </p:sp>
      <p:sp>
        <p:nvSpPr>
          <p:cNvPr id="6147" name="Rectangle 3"/>
          <p:cNvSpPr>
            <a:spLocks noGrp="1" noChangeArrowheads="1"/>
          </p:cNvSpPr>
          <p:nvPr>
            <p:ph type="body" idx="1"/>
          </p:nvPr>
        </p:nvSpPr>
        <p:spPr/>
        <p:txBody>
          <a:bodyPr/>
          <a:lstStyle/>
          <a:p>
            <a:pPr eaLnBrk="1" hangingPunct="1">
              <a:lnSpc>
                <a:spcPct val="80000"/>
              </a:lnSpc>
              <a:defRPr/>
            </a:pPr>
            <a:r>
              <a:rPr lang="ru-RU" sz="2800" b="1" smtClean="0"/>
              <a:t>Молодёжь</a:t>
            </a:r>
            <a:r>
              <a:rPr lang="ru-RU" sz="2800" smtClean="0"/>
              <a:t> — в широком смысле обширная совокупность групповых общностей, образующих на основе </a:t>
            </a:r>
            <a:r>
              <a:rPr lang="ru-RU" sz="2800" b="1" u="sng" smtClean="0"/>
              <a:t>возрастных признаков и связанных с ними основных видов деятельности</a:t>
            </a:r>
            <a:r>
              <a:rPr lang="ru-RU" sz="2800" u="sng" smtClean="0"/>
              <a:t>.</a:t>
            </a:r>
            <a:r>
              <a:rPr lang="ru-RU" sz="2800" smtClean="0"/>
              <a:t> </a:t>
            </a:r>
          </a:p>
          <a:p>
            <a:pPr eaLnBrk="1" hangingPunct="1">
              <a:lnSpc>
                <a:spcPct val="80000"/>
              </a:lnSpc>
              <a:defRPr/>
            </a:pPr>
            <a:r>
              <a:rPr lang="ru-RU" sz="2800" smtClean="0"/>
              <a:t>Молодежь — социально-демографическая группа, выделяемая на основе обусловленных возрастом особенностей социального положения молодых людей, их места и функций в социальной структуре общества, специфических интересов и ценностей.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defRPr/>
            </a:pPr>
            <a:r>
              <a:rPr lang="ru-RU" sz="4000" smtClean="0"/>
              <a:t>Молодежь как социальная группа</a:t>
            </a:r>
          </a:p>
        </p:txBody>
      </p:sp>
      <p:sp>
        <p:nvSpPr>
          <p:cNvPr id="7171" name="Rectangle 3"/>
          <p:cNvSpPr>
            <a:spLocks noGrp="1" noChangeArrowheads="1"/>
          </p:cNvSpPr>
          <p:nvPr>
            <p:ph type="body" idx="1"/>
          </p:nvPr>
        </p:nvSpPr>
        <p:spPr/>
        <p:txBody>
          <a:bodyPr/>
          <a:lstStyle/>
          <a:p>
            <a:pPr eaLnBrk="1" hangingPunct="1">
              <a:defRPr/>
            </a:pPr>
            <a:r>
              <a:rPr lang="ru-RU" smtClean="0"/>
              <a:t> В отсутствие единых критериев возрастной периодизации в определении границ молодёжного возраста учитывается специфика подходов, сложившихся в различных дисциплинах, изучающих молодёжь, в том числе и в социологии, а также </a:t>
            </a:r>
            <a:r>
              <a:rPr lang="ru-RU" b="1" u="sng" smtClean="0"/>
              <a:t>конкретные цели и задачи, стоящие перед исследователями. </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body" idx="4294967295"/>
          </p:nvPr>
        </p:nvSpPr>
        <p:spPr>
          <a:xfrm>
            <a:off x="0" y="1600200"/>
            <a:ext cx="8229600" cy="4530725"/>
          </a:xfrm>
        </p:spPr>
        <p:txBody>
          <a:bodyPr/>
          <a:lstStyle/>
          <a:p>
            <a:pPr eaLnBrk="1" hangingPunct="1">
              <a:defRPr/>
            </a:pPr>
            <a:r>
              <a:rPr lang="ru-RU" sz="2800" dirty="0" smtClean="0"/>
              <a:t>В Европейском Союзе возраст "молодого фермера" (</a:t>
            </a:r>
            <a:r>
              <a:rPr lang="ru-RU" sz="2800" dirty="0" err="1" smtClean="0"/>
              <a:t>young</a:t>
            </a:r>
            <a:r>
              <a:rPr lang="ru-RU" sz="2800" dirty="0" smtClean="0"/>
              <a:t> </a:t>
            </a:r>
            <a:r>
              <a:rPr lang="ru-RU" sz="2800" dirty="0" err="1" smtClean="0"/>
              <a:t>farmer</a:t>
            </a:r>
            <a:r>
              <a:rPr lang="ru-RU" sz="2800" dirty="0" smtClean="0"/>
              <a:t>) - от 18 до 40 лет. </a:t>
            </a:r>
          </a:p>
          <a:p>
            <a:pPr eaLnBrk="1" hangingPunct="1">
              <a:defRPr/>
            </a:pPr>
            <a:r>
              <a:rPr lang="ru-RU" sz="2800" dirty="0" smtClean="0"/>
              <a:t>В отечественной социологии наиболее часто нижняя возрастная граница М. определяется между 14-20, а верхняя — между 25-29 годами. Хотя в сложившейся практике имеет место увеличение возраста отдельных групп М., как напр., молодых ученых (до 33-35 лет). </a:t>
            </a:r>
          </a:p>
          <a:p>
            <a:pPr eaLnBrk="1" hangingPunct="1">
              <a:defRPr/>
            </a:pPr>
            <a:endParaRPr lang="ru-RU" sz="28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idx="4294967295"/>
          </p:nvPr>
        </p:nvSpPr>
        <p:spPr>
          <a:xfrm>
            <a:off x="0" y="1600200"/>
            <a:ext cx="8229600" cy="4530725"/>
          </a:xfrm>
        </p:spPr>
        <p:txBody>
          <a:bodyPr/>
          <a:lstStyle/>
          <a:p>
            <a:pPr eaLnBrk="1" hangingPunct="1">
              <a:lnSpc>
                <a:spcPct val="90000"/>
              </a:lnSpc>
              <a:buFont typeface="Wingdings" pitchFamily="2" charset="2"/>
              <a:buNone/>
              <a:defRPr/>
            </a:pPr>
            <a:r>
              <a:rPr lang="ru-RU" smtClean="0"/>
              <a:t>   М. как социально-демографическая группа неоднородна по своему составу. В ней выделяются различные слои </a:t>
            </a:r>
          </a:p>
          <a:p>
            <a:pPr eaLnBrk="1" hangingPunct="1">
              <a:lnSpc>
                <a:spcPct val="90000"/>
              </a:lnSpc>
              <a:buFont typeface="Wingdings" pitchFamily="2" charset="2"/>
              <a:buChar char="v"/>
              <a:defRPr/>
            </a:pPr>
            <a:r>
              <a:rPr lang="ru-RU" smtClean="0"/>
              <a:t>по возрасту (подростки, юношество), </a:t>
            </a:r>
          </a:p>
          <a:p>
            <a:pPr eaLnBrk="1" hangingPunct="1">
              <a:lnSpc>
                <a:spcPct val="90000"/>
              </a:lnSpc>
              <a:buFont typeface="Wingdings" pitchFamily="2" charset="2"/>
              <a:buChar char="v"/>
              <a:defRPr/>
            </a:pPr>
            <a:r>
              <a:rPr lang="ru-RU" smtClean="0"/>
              <a:t>по полу, </a:t>
            </a:r>
          </a:p>
          <a:p>
            <a:pPr eaLnBrk="1" hangingPunct="1">
              <a:lnSpc>
                <a:spcPct val="90000"/>
              </a:lnSpc>
              <a:buFont typeface="Wingdings" pitchFamily="2" charset="2"/>
              <a:buChar char="v"/>
              <a:defRPr/>
            </a:pPr>
            <a:r>
              <a:rPr lang="ru-RU" smtClean="0"/>
              <a:t>по видам деятельности (учащиеся, работающие</a:t>
            </a:r>
          </a:p>
          <a:p>
            <a:pPr eaLnBrk="1" hangingPunct="1">
              <a:lnSpc>
                <a:spcPct val="90000"/>
              </a:lnSpc>
              <a:buFont typeface="Wingdings" pitchFamily="2" charset="2"/>
              <a:buChar char="v"/>
              <a:defRPr/>
            </a:pPr>
            <a:r>
              <a:rPr lang="ru-RU" smtClean="0"/>
              <a:t> по месту жительства (городская, сельская) и др. </a:t>
            </a:r>
          </a:p>
          <a:p>
            <a:pPr eaLnBrk="1" hangingPunct="1">
              <a:lnSpc>
                <a:spcPct val="90000"/>
              </a:lnSpc>
              <a:defRPr/>
            </a:pPr>
            <a:endParaRPr lang="ru-RU"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defRPr/>
            </a:pPr>
            <a:r>
              <a:rPr lang="ru-RU" smtClean="0"/>
              <a:t>Возрастная стратификация</a:t>
            </a:r>
          </a:p>
        </p:txBody>
      </p:sp>
      <p:pic>
        <p:nvPicPr>
          <p:cNvPr id="8195" name="Picture 5" descr="таблица возрастов"/>
          <p:cNvPicPr>
            <a:picLocks noGrp="1" noChangeAspect="1" noChangeArrowheads="1"/>
          </p:cNvPicPr>
          <p:nvPr>
            <p:ph idx="1"/>
          </p:nvPr>
        </p:nvPicPr>
        <p:blipFill>
          <a:blip r:embed="rId2"/>
          <a:srcRect/>
          <a:stretch>
            <a:fillRect/>
          </a:stretch>
        </p:blipFill>
        <p:spPr>
          <a:xfrm>
            <a:off x="395288" y="1412875"/>
            <a:ext cx="8280400" cy="5318125"/>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defRPr/>
            </a:pPr>
            <a:r>
              <a:rPr lang="ru-RU" sz="4000" smtClean="0"/>
              <a:t>Особенности социализации молодежи</a:t>
            </a:r>
          </a:p>
        </p:txBody>
      </p:sp>
      <p:sp>
        <p:nvSpPr>
          <p:cNvPr id="12291" name="Rectangle 3"/>
          <p:cNvSpPr>
            <a:spLocks noGrp="1" noChangeArrowheads="1"/>
          </p:cNvSpPr>
          <p:nvPr>
            <p:ph type="body" idx="1"/>
          </p:nvPr>
        </p:nvSpPr>
        <p:spPr>
          <a:xfrm>
            <a:off x="0" y="1600200"/>
            <a:ext cx="9144000" cy="5257800"/>
          </a:xfrm>
        </p:spPr>
        <p:txBody>
          <a:bodyPr/>
          <a:lstStyle/>
          <a:p>
            <a:pPr eaLnBrk="1" hangingPunct="1">
              <a:defRPr/>
            </a:pPr>
            <a:r>
              <a:rPr lang="ru-RU" sz="2800" dirty="0" smtClean="0"/>
              <a:t>Учащаяся молодёжь</a:t>
            </a:r>
          </a:p>
          <a:p>
            <a:pPr eaLnBrk="1" hangingPunct="1">
              <a:buFont typeface="Wingdings" pitchFamily="2" charset="2"/>
              <a:buNone/>
              <a:defRPr/>
            </a:pPr>
            <a:r>
              <a:rPr lang="ru-RU" sz="2800" dirty="0" smtClean="0"/>
              <a:t>   Каждый второй молодой человек в Казахстане в возрасте 14-30 лет учится. Большинство учащихся общеобразовательных школ по их окончании планирует поступить в вузы, каждый пятый — на работу и каждый седьмой — в колледж. В ближайшей перспективе почти столько же молодых людей намереваются поступить на работу. В более отдаленном будущем планируют учиться в профессиональных учебных заведениях лишь отдельные школьники.</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endParaRPr lang="ru-RU" smtClean="0"/>
          </a:p>
        </p:txBody>
      </p:sp>
      <p:sp>
        <p:nvSpPr>
          <p:cNvPr id="13315" name="Rectangle 3"/>
          <p:cNvSpPr>
            <a:spLocks noGrp="1" noChangeArrowheads="1"/>
          </p:cNvSpPr>
          <p:nvPr>
            <p:ph type="body" idx="1"/>
          </p:nvPr>
        </p:nvSpPr>
        <p:spPr>
          <a:xfrm>
            <a:off x="0" y="0"/>
            <a:ext cx="9144000" cy="6858000"/>
          </a:xfrm>
        </p:spPr>
        <p:txBody>
          <a:bodyPr/>
          <a:lstStyle/>
          <a:p>
            <a:pPr eaLnBrk="1" hangingPunct="1">
              <a:lnSpc>
                <a:spcPct val="90000"/>
              </a:lnSpc>
              <a:defRPr/>
            </a:pPr>
            <a:r>
              <a:rPr lang="ru-RU" sz="2800" dirty="0" smtClean="0"/>
              <a:t>Работающая молодёжь</a:t>
            </a:r>
          </a:p>
          <a:p>
            <a:pPr eaLnBrk="1" hangingPunct="1">
              <a:lnSpc>
                <a:spcPct val="90000"/>
              </a:lnSpc>
              <a:buFont typeface="Wingdings" pitchFamily="2" charset="2"/>
              <a:buNone/>
              <a:defRPr/>
            </a:pPr>
            <a:r>
              <a:rPr lang="ru-RU" sz="2800" dirty="0" smtClean="0"/>
              <a:t>   В отличие от молодежи западных стран, возраст вступления которой во взрослую жизнь объективно повышается, российской молодежи приходится вступать в социально-экономические отношения значительно раньше. При этом различные отрасли экономики будут принимать молодые трудовые ресурсы крайне неравномерно. И если в сфере услуг и предпринимательства молодежь составляет уже сегодня и будет составлять значительный процент работающих, то в социальной бюджетной сфере и сфере государственного и муниципального управления доля молодых работников сегодня незначительна и не сможет обеспечить преемственности в передаче функций в будущем.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Лучи">
  <a:themeElements>
    <a:clrScheme name="Лучи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fontScheme name="Лучи">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Лучи 1">
        <a:dk1>
          <a:srgbClr val="1A006C"/>
        </a:dk1>
        <a:lt1>
          <a:srgbClr val="FFFFFF"/>
        </a:lt1>
        <a:dk2>
          <a:srgbClr val="000066"/>
        </a:dk2>
        <a:lt2>
          <a:srgbClr val="CCCCFF"/>
        </a:lt2>
        <a:accent1>
          <a:srgbClr val="0099CC"/>
        </a:accent1>
        <a:accent2>
          <a:srgbClr val="6600CC"/>
        </a:accent2>
        <a:accent3>
          <a:srgbClr val="AAAAB8"/>
        </a:accent3>
        <a:accent4>
          <a:srgbClr val="DADADA"/>
        </a:accent4>
        <a:accent5>
          <a:srgbClr val="AACAE2"/>
        </a:accent5>
        <a:accent6>
          <a:srgbClr val="5C00B9"/>
        </a:accent6>
        <a:hlink>
          <a:srgbClr val="9999FF"/>
        </a:hlink>
        <a:folHlink>
          <a:srgbClr val="33CCCC"/>
        </a:folHlink>
      </a:clrScheme>
      <a:clrMap bg1="dk2" tx1="lt1" bg2="dk1" tx2="lt2" accent1="accent1" accent2="accent2" accent3="accent3" accent4="accent4" accent5="accent5" accent6="accent6" hlink="hlink" folHlink="folHlink"/>
    </a:extraClrScheme>
    <a:extraClrScheme>
      <a:clrScheme name="Лучи 2">
        <a:dk1>
          <a:srgbClr val="000080"/>
        </a:dk1>
        <a:lt1>
          <a:srgbClr val="FFFFFF"/>
        </a:lt1>
        <a:dk2>
          <a:srgbClr val="000099"/>
        </a:dk2>
        <a:lt2>
          <a:srgbClr val="FFFFFF"/>
        </a:lt2>
        <a:accent1>
          <a:srgbClr val="3366FF"/>
        </a:accent1>
        <a:accent2>
          <a:srgbClr val="7B46D0"/>
        </a:accent2>
        <a:accent3>
          <a:srgbClr val="AAAACA"/>
        </a:accent3>
        <a:accent4>
          <a:srgbClr val="DADADA"/>
        </a:accent4>
        <a:accent5>
          <a:srgbClr val="ADB8FF"/>
        </a:accent5>
        <a:accent6>
          <a:srgbClr val="6F3FBC"/>
        </a:accent6>
        <a:hlink>
          <a:srgbClr val="86D1EC"/>
        </a:hlink>
        <a:folHlink>
          <a:srgbClr val="45C984"/>
        </a:folHlink>
      </a:clrScheme>
      <a:clrMap bg1="dk2" tx1="lt1" bg2="dk1" tx2="lt2" accent1="accent1" accent2="accent2" accent3="accent3" accent4="accent4" accent5="accent5" accent6="accent6" hlink="hlink" folHlink="folHlink"/>
    </a:extraClrScheme>
    <a:extraClrScheme>
      <a:clrScheme name="Лучи 3">
        <a:dk1>
          <a:srgbClr val="3F4873"/>
        </a:dk1>
        <a:lt1>
          <a:srgbClr val="FFFFFF"/>
        </a:lt1>
        <a:dk2>
          <a:srgbClr val="4F598D"/>
        </a:dk2>
        <a:lt2>
          <a:srgbClr val="CCECFF"/>
        </a:lt2>
        <a:accent1>
          <a:srgbClr val="0099CC"/>
        </a:accent1>
        <a:accent2>
          <a:srgbClr val="4C8470"/>
        </a:accent2>
        <a:accent3>
          <a:srgbClr val="B2B5C5"/>
        </a:accent3>
        <a:accent4>
          <a:srgbClr val="DADADA"/>
        </a:accent4>
        <a:accent5>
          <a:srgbClr val="AACAE2"/>
        </a:accent5>
        <a:accent6>
          <a:srgbClr val="447765"/>
        </a:accent6>
        <a:hlink>
          <a:srgbClr val="99CC00"/>
        </a:hlink>
        <a:folHlink>
          <a:srgbClr val="96A4C8"/>
        </a:folHlink>
      </a:clrScheme>
      <a:clrMap bg1="dk2" tx1="lt1" bg2="dk1" tx2="lt2" accent1="accent1" accent2="accent2" accent3="accent3" accent4="accent4" accent5="accent5" accent6="accent6" hlink="hlink" folHlink="folHlink"/>
    </a:extraClrScheme>
    <a:extraClrScheme>
      <a:clrScheme name="Лучи 4">
        <a:dk1>
          <a:srgbClr val="006E6B"/>
        </a:dk1>
        <a:lt1>
          <a:srgbClr val="FFFFFF"/>
        </a:lt1>
        <a:dk2>
          <a:srgbClr val="008080"/>
        </a:dk2>
        <a:lt2>
          <a:srgbClr val="E2EFCD"/>
        </a:lt2>
        <a:accent1>
          <a:srgbClr val="33CCCC"/>
        </a:accent1>
        <a:accent2>
          <a:srgbClr val="6352B8"/>
        </a:accent2>
        <a:accent3>
          <a:srgbClr val="AAC0C0"/>
        </a:accent3>
        <a:accent4>
          <a:srgbClr val="DADADA"/>
        </a:accent4>
        <a:accent5>
          <a:srgbClr val="ADE2E2"/>
        </a:accent5>
        <a:accent6>
          <a:srgbClr val="5949A6"/>
        </a:accent6>
        <a:hlink>
          <a:srgbClr val="CCFFFF"/>
        </a:hlink>
        <a:folHlink>
          <a:srgbClr val="99CCFF"/>
        </a:folHlink>
      </a:clrScheme>
      <a:clrMap bg1="dk2" tx1="lt1" bg2="dk1" tx2="lt2" accent1="accent1" accent2="accent2" accent3="accent3" accent4="accent4" accent5="accent5" accent6="accent6" hlink="hlink" folHlink="folHlink"/>
    </a:extraClrScheme>
    <a:extraClrScheme>
      <a:clrScheme name="Лучи 5">
        <a:dk1>
          <a:srgbClr val="48562C"/>
        </a:dk1>
        <a:lt1>
          <a:srgbClr val="FFFFFF"/>
        </a:lt1>
        <a:dk2>
          <a:srgbClr val="546434"/>
        </a:dk2>
        <a:lt2>
          <a:srgbClr val="FFFFCC"/>
        </a:lt2>
        <a:accent1>
          <a:srgbClr val="7B8A6E"/>
        </a:accent1>
        <a:accent2>
          <a:srgbClr val="527C3A"/>
        </a:accent2>
        <a:accent3>
          <a:srgbClr val="B3B8AE"/>
        </a:accent3>
        <a:accent4>
          <a:srgbClr val="DADADA"/>
        </a:accent4>
        <a:accent5>
          <a:srgbClr val="BFC4BA"/>
        </a:accent5>
        <a:accent6>
          <a:srgbClr val="497034"/>
        </a:accent6>
        <a:hlink>
          <a:srgbClr val="55B55E"/>
        </a:hlink>
        <a:folHlink>
          <a:srgbClr val="85B3B1"/>
        </a:folHlink>
      </a:clrScheme>
      <a:clrMap bg1="dk2" tx1="lt1" bg2="dk1" tx2="lt2" accent1="accent1" accent2="accent2" accent3="accent3" accent4="accent4" accent5="accent5" accent6="accent6" hlink="hlink" folHlink="folHlink"/>
    </a:extraClrScheme>
    <a:extraClrScheme>
      <a:clrScheme name="Лучи 6">
        <a:dk1>
          <a:srgbClr val="96B29E"/>
        </a:dk1>
        <a:lt1>
          <a:srgbClr val="FFFFFF"/>
        </a:lt1>
        <a:dk2>
          <a:srgbClr val="A5BDAC"/>
        </a:dk2>
        <a:lt2>
          <a:srgbClr val="FFFFCC"/>
        </a:lt2>
        <a:accent1>
          <a:srgbClr val="4E8880"/>
        </a:accent1>
        <a:accent2>
          <a:srgbClr val="2F71B9"/>
        </a:accent2>
        <a:accent3>
          <a:srgbClr val="CFDBD2"/>
        </a:accent3>
        <a:accent4>
          <a:srgbClr val="DADADA"/>
        </a:accent4>
        <a:accent5>
          <a:srgbClr val="B2C3C0"/>
        </a:accent5>
        <a:accent6>
          <a:srgbClr val="2A66A7"/>
        </a:accent6>
        <a:hlink>
          <a:srgbClr val="9DC0E7"/>
        </a:hlink>
        <a:folHlink>
          <a:srgbClr val="54CA89"/>
        </a:folHlink>
      </a:clrScheme>
      <a:clrMap bg1="dk2" tx1="lt1" bg2="dk1" tx2="lt2" accent1="accent1" accent2="accent2" accent3="accent3" accent4="accent4" accent5="accent5" accent6="accent6" hlink="hlink" folHlink="folHlink"/>
    </a:extraClrScheme>
    <a:extraClrScheme>
      <a:clrScheme name="Лучи 7">
        <a:dk1>
          <a:srgbClr val="D49C00"/>
        </a:dk1>
        <a:lt1>
          <a:srgbClr val="FFFFFF"/>
        </a:lt1>
        <a:dk2>
          <a:srgbClr val="CC9900"/>
        </a:dk2>
        <a:lt2>
          <a:srgbClr val="CEBD40"/>
        </a:lt2>
        <a:accent1>
          <a:srgbClr val="CC6600"/>
        </a:accent1>
        <a:accent2>
          <a:srgbClr val="808000"/>
        </a:accent2>
        <a:accent3>
          <a:srgbClr val="E2CAAA"/>
        </a:accent3>
        <a:accent4>
          <a:srgbClr val="DADADA"/>
        </a:accent4>
        <a:accent5>
          <a:srgbClr val="E2B8AA"/>
        </a:accent5>
        <a:accent6>
          <a:srgbClr val="737300"/>
        </a:accent6>
        <a:hlink>
          <a:srgbClr val="FF9900"/>
        </a:hlink>
        <a:folHlink>
          <a:srgbClr val="FFFF99"/>
        </a:folHlink>
      </a:clrScheme>
      <a:clrMap bg1="dk2" tx1="lt1" bg2="dk1" tx2="lt2" accent1="accent1" accent2="accent2" accent3="accent3" accent4="accent4" accent5="accent5" accent6="accent6" hlink="hlink" folHlink="folHlink"/>
    </a:extraClrScheme>
    <a:extraClrScheme>
      <a:clrScheme name="Лучи 8">
        <a:dk1>
          <a:srgbClr val="881700"/>
        </a:dk1>
        <a:lt1>
          <a:srgbClr val="FAF9E6"/>
        </a:lt1>
        <a:dk2>
          <a:srgbClr val="990000"/>
        </a:dk2>
        <a:lt2>
          <a:srgbClr val="EADC78"/>
        </a:lt2>
        <a:accent1>
          <a:srgbClr val="FF6600"/>
        </a:accent1>
        <a:accent2>
          <a:srgbClr val="B86D52"/>
        </a:accent2>
        <a:accent3>
          <a:srgbClr val="CAAAAA"/>
        </a:accent3>
        <a:accent4>
          <a:srgbClr val="D6D5C4"/>
        </a:accent4>
        <a:accent5>
          <a:srgbClr val="FFB8AA"/>
        </a:accent5>
        <a:accent6>
          <a:srgbClr val="A66249"/>
        </a:accent6>
        <a:hlink>
          <a:srgbClr val="D78D15"/>
        </a:hlink>
        <a:folHlink>
          <a:srgbClr val="C6B37E"/>
        </a:folHlink>
      </a:clrScheme>
      <a:clrMap bg1="dk2" tx1="lt1" bg2="dk1" tx2="lt2" accent1="accent1" accent2="accent2" accent3="accent3" accent4="accent4" accent5="accent5" accent6="accent6" hlink="hlink" folHlink="folHlink"/>
    </a:extraClrScheme>
    <a:extraClrScheme>
      <a:clrScheme name="Лучи 9">
        <a:dk1>
          <a:srgbClr val="000000"/>
        </a:dk1>
        <a:lt1>
          <a:srgbClr val="FFFFFF"/>
        </a:lt1>
        <a:dk2>
          <a:srgbClr val="000000"/>
        </a:dk2>
        <a:lt2>
          <a:srgbClr val="DDDDDD"/>
        </a:lt2>
        <a:accent1>
          <a:srgbClr val="E6F5F6"/>
        </a:accent1>
        <a:accent2>
          <a:srgbClr val="A5E1A8"/>
        </a:accent2>
        <a:accent3>
          <a:srgbClr val="FFFFFF"/>
        </a:accent3>
        <a:accent4>
          <a:srgbClr val="000000"/>
        </a:accent4>
        <a:accent5>
          <a:srgbClr val="F0F9FA"/>
        </a:accent5>
        <a:accent6>
          <a:srgbClr val="95CC98"/>
        </a:accent6>
        <a:hlink>
          <a:srgbClr val="5B00B6"/>
        </a:hlink>
        <a:folHlink>
          <a:srgbClr val="34988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Beam</Template>
  <TotalTime>55</TotalTime>
  <Words>1331</Words>
  <Application>Microsoft Office PowerPoint</Application>
  <PresentationFormat>Экран (4:3)</PresentationFormat>
  <Paragraphs>53</Paragraphs>
  <Slides>27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27</vt:i4>
      </vt:variant>
    </vt:vector>
  </HeadingPairs>
  <TitlesOfParts>
    <vt:vector size="28" baseType="lpstr">
      <vt:lpstr>Лучи</vt:lpstr>
      <vt:lpstr>Социология культуры</vt:lpstr>
      <vt:lpstr>План лекции</vt:lpstr>
      <vt:lpstr>Молодежь как социальная группа</vt:lpstr>
      <vt:lpstr>Молодежь как социальная группа</vt:lpstr>
      <vt:lpstr>Слайд 5</vt:lpstr>
      <vt:lpstr>Слайд 6</vt:lpstr>
      <vt:lpstr>Возрастная стратификация</vt:lpstr>
      <vt:lpstr>Особенности социализации молодежи</vt:lpstr>
      <vt:lpstr>Слайд 9</vt:lpstr>
      <vt:lpstr>Слайд 10</vt:lpstr>
      <vt:lpstr>Молодежная субкультура</vt:lpstr>
      <vt:lpstr>Слайд 12</vt:lpstr>
      <vt:lpstr>Арт и другие молодежные субкультуры</vt:lpstr>
      <vt:lpstr>Антропозооморфные персонажи</vt:lpstr>
      <vt:lpstr>фэндом аниме</vt:lpstr>
      <vt:lpstr>Слайд 16</vt:lpstr>
      <vt:lpstr>фэндом аниме</vt:lpstr>
      <vt:lpstr>Отаку или анимешники</vt:lpstr>
      <vt:lpstr>Отаку или анимешники</vt:lpstr>
      <vt:lpstr>Коспле́й</vt:lpstr>
      <vt:lpstr>Слайд 21</vt:lpstr>
      <vt:lpstr>Паркур</vt:lpstr>
      <vt:lpstr>Паркур</vt:lpstr>
      <vt:lpstr>Байкер.</vt:lpstr>
      <vt:lpstr>Байкер.</vt:lpstr>
      <vt:lpstr>Футбольные фанаты</vt:lpstr>
      <vt:lpstr>Футбольные фанаты</vt:lpstr>
    </vt:vector>
  </TitlesOfParts>
  <Company>Wg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Молодежная субкультура</dc:title>
  <dc:creator>FoM</dc:creator>
  <cp:lastModifiedBy>Дом</cp:lastModifiedBy>
  <cp:revision>6</cp:revision>
  <dcterms:created xsi:type="dcterms:W3CDTF">2010-02-08T12:57:49Z</dcterms:created>
  <dcterms:modified xsi:type="dcterms:W3CDTF">2012-06-20T17:29:09Z</dcterms:modified>
</cp:coreProperties>
</file>