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sldIdLst>
    <p:sldId id="256" r:id="rId2"/>
    <p:sldId id="257" r:id="rId3"/>
    <p:sldId id="258" r:id="rId4"/>
    <p:sldId id="259" r:id="rId5"/>
    <p:sldId id="269" r:id="rId6"/>
    <p:sldId id="260" r:id="rId7"/>
    <p:sldId id="262" r:id="rId8"/>
    <p:sldId id="263" r:id="rId9"/>
    <p:sldId id="270" r:id="rId10"/>
    <p:sldId id="271" r:id="rId11"/>
    <p:sldId id="261" r:id="rId12"/>
    <p:sldId id="264" r:id="rId13"/>
    <p:sldId id="265" r:id="rId14"/>
    <p:sldId id="266" r:id="rId15"/>
    <p:sldId id="267" r:id="rId16"/>
    <p:sldId id="268" r:id="rId1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87E45BB-97C4-4186-90C9-9CD6BB1246E9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0DBF3E4-4964-4E94-ADC8-9BDD88149008}">
      <dgm:prSet phldrT="[Текст]"/>
      <dgm:spPr/>
      <dgm:t>
        <a:bodyPr/>
        <a:lstStyle/>
        <a:p>
          <a:r>
            <a:rPr lang="kk-KZ" u="none" dirty="0" smtClean="0"/>
            <a:t>Коммутация барысындағы төменгі шығындар</a:t>
          </a:r>
          <a:endParaRPr lang="ru-RU" dirty="0"/>
        </a:p>
      </dgm:t>
    </dgm:pt>
    <dgm:pt modelId="{6DA1E365-30F7-4661-80EA-9B8DC928B221}" type="parTrans" cxnId="{4B557D97-AB38-422E-80A1-74FB9CCF7585}">
      <dgm:prSet/>
      <dgm:spPr/>
      <dgm:t>
        <a:bodyPr/>
        <a:lstStyle/>
        <a:p>
          <a:endParaRPr lang="ru-RU"/>
        </a:p>
      </dgm:t>
    </dgm:pt>
    <dgm:pt modelId="{4316B0CA-F6C3-413B-A468-0813689EF0E9}" type="sibTrans" cxnId="{4B557D97-AB38-422E-80A1-74FB9CCF7585}">
      <dgm:prSet/>
      <dgm:spPr/>
      <dgm:t>
        <a:bodyPr/>
        <a:lstStyle/>
        <a:p>
          <a:endParaRPr lang="ru-RU"/>
        </a:p>
      </dgm:t>
    </dgm:pt>
    <dgm:pt modelId="{5F9C9D80-0519-4F5B-88DB-28DCEC671F51}">
      <dgm:prSet phldrT="[Текст]"/>
      <dgm:spPr/>
      <dgm:t>
        <a:bodyPr/>
        <a:lstStyle/>
        <a:p>
          <a:r>
            <a:rPr lang="kk-KZ" u="none" dirty="0" smtClean="0"/>
            <a:t>бір қалыптан екінші қалыпқа ауыстырудың  үлкен жылдамдығы</a:t>
          </a:r>
          <a:endParaRPr lang="ru-RU" dirty="0"/>
        </a:p>
      </dgm:t>
    </dgm:pt>
    <dgm:pt modelId="{79BCAA31-CFF7-42F3-B993-CFA6772CE630}" type="parTrans" cxnId="{3E6D1A68-D4CA-4BCB-B4FD-87DC810275FC}">
      <dgm:prSet/>
      <dgm:spPr/>
      <dgm:t>
        <a:bodyPr/>
        <a:lstStyle/>
        <a:p>
          <a:endParaRPr lang="ru-RU"/>
        </a:p>
      </dgm:t>
    </dgm:pt>
    <dgm:pt modelId="{70A49420-6B40-4F01-A4D7-3B115D95FF4A}" type="sibTrans" cxnId="{3E6D1A68-D4CA-4BCB-B4FD-87DC810275FC}">
      <dgm:prSet/>
      <dgm:spPr/>
      <dgm:t>
        <a:bodyPr/>
        <a:lstStyle/>
        <a:p>
          <a:endParaRPr lang="ru-RU"/>
        </a:p>
      </dgm:t>
    </dgm:pt>
    <dgm:pt modelId="{4340B6F0-E439-4AEB-858E-5F42DD087A5B}">
      <dgm:prSet phldrT="[Текст]"/>
      <dgm:spPr/>
      <dgm:t>
        <a:bodyPr/>
        <a:lstStyle/>
        <a:p>
          <a:r>
            <a:rPr lang="kk-KZ" u="none" dirty="0" smtClean="0"/>
            <a:t>үлкен коммутирленген тоқ және жоғары  жұмыс кернеуі</a:t>
          </a:r>
          <a:endParaRPr lang="ru-RU" dirty="0"/>
        </a:p>
      </dgm:t>
    </dgm:pt>
    <dgm:pt modelId="{57EAF325-DA0E-4A03-8EB0-D1769F30C890}" type="parTrans" cxnId="{87AF55A6-BC11-470C-8291-7B2E86C4F040}">
      <dgm:prSet/>
      <dgm:spPr/>
      <dgm:t>
        <a:bodyPr/>
        <a:lstStyle/>
        <a:p>
          <a:endParaRPr lang="ru-RU"/>
        </a:p>
      </dgm:t>
    </dgm:pt>
    <dgm:pt modelId="{28971F32-2E31-452C-88E7-7AEB7DF31BD3}" type="sibTrans" cxnId="{87AF55A6-BC11-470C-8291-7B2E86C4F040}">
      <dgm:prSet/>
      <dgm:spPr/>
      <dgm:t>
        <a:bodyPr/>
        <a:lstStyle/>
        <a:p>
          <a:endParaRPr lang="ru-RU"/>
        </a:p>
      </dgm:t>
    </dgm:pt>
    <dgm:pt modelId="{D095703F-1D91-4735-A91E-E76C0ED49ECD}" type="pres">
      <dgm:prSet presAssocID="{D87E45BB-97C4-4186-90C9-9CD6BB1246E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75931B6-3DE2-4A71-9D84-BCCB02796573}" type="pres">
      <dgm:prSet presAssocID="{00DBF3E4-4964-4E94-ADC8-9BDD88149008}" presName="parentLin" presStyleCnt="0"/>
      <dgm:spPr/>
    </dgm:pt>
    <dgm:pt modelId="{F70A9C9A-04ED-4141-86BA-ACD2FEAD3FF1}" type="pres">
      <dgm:prSet presAssocID="{00DBF3E4-4964-4E94-ADC8-9BDD88149008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5980DCC1-F961-4A7A-B0D8-7AB45AE6978A}" type="pres">
      <dgm:prSet presAssocID="{00DBF3E4-4964-4E94-ADC8-9BDD88149008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4C023D-B300-40F5-B339-5E5F56FB6B56}" type="pres">
      <dgm:prSet presAssocID="{00DBF3E4-4964-4E94-ADC8-9BDD88149008}" presName="negativeSpace" presStyleCnt="0"/>
      <dgm:spPr/>
    </dgm:pt>
    <dgm:pt modelId="{1B9E536B-9099-4391-8D0F-2AECEC99438C}" type="pres">
      <dgm:prSet presAssocID="{00DBF3E4-4964-4E94-ADC8-9BDD88149008}" presName="childText" presStyleLbl="conFgAcc1" presStyleIdx="0" presStyleCnt="3">
        <dgm:presLayoutVars>
          <dgm:bulletEnabled val="1"/>
        </dgm:presLayoutVars>
      </dgm:prSet>
      <dgm:spPr/>
    </dgm:pt>
    <dgm:pt modelId="{DE6A0175-7A35-4798-8C46-5467D91BE48D}" type="pres">
      <dgm:prSet presAssocID="{4316B0CA-F6C3-413B-A468-0813689EF0E9}" presName="spaceBetweenRectangles" presStyleCnt="0"/>
      <dgm:spPr/>
    </dgm:pt>
    <dgm:pt modelId="{8F7CACE4-132B-48AD-A8FE-3D7FB5C819A9}" type="pres">
      <dgm:prSet presAssocID="{5F9C9D80-0519-4F5B-88DB-28DCEC671F51}" presName="parentLin" presStyleCnt="0"/>
      <dgm:spPr/>
    </dgm:pt>
    <dgm:pt modelId="{4E83705E-214F-458B-A8A8-BEF565F79077}" type="pres">
      <dgm:prSet presAssocID="{5F9C9D80-0519-4F5B-88DB-28DCEC671F51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F0309144-84B3-47A8-9FF8-B1A6CD018E84}" type="pres">
      <dgm:prSet presAssocID="{5F9C9D80-0519-4F5B-88DB-28DCEC671F51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D29597-786E-4128-A931-11380DCB7561}" type="pres">
      <dgm:prSet presAssocID="{5F9C9D80-0519-4F5B-88DB-28DCEC671F51}" presName="negativeSpace" presStyleCnt="0"/>
      <dgm:spPr/>
    </dgm:pt>
    <dgm:pt modelId="{E422D20A-F7DA-43A7-A1A4-45DAD58B937C}" type="pres">
      <dgm:prSet presAssocID="{5F9C9D80-0519-4F5B-88DB-28DCEC671F51}" presName="childText" presStyleLbl="conFgAcc1" presStyleIdx="1" presStyleCnt="3">
        <dgm:presLayoutVars>
          <dgm:bulletEnabled val="1"/>
        </dgm:presLayoutVars>
      </dgm:prSet>
      <dgm:spPr/>
    </dgm:pt>
    <dgm:pt modelId="{8B199C5B-C4F9-4897-AF00-0D53B9972BEB}" type="pres">
      <dgm:prSet presAssocID="{70A49420-6B40-4F01-A4D7-3B115D95FF4A}" presName="spaceBetweenRectangles" presStyleCnt="0"/>
      <dgm:spPr/>
    </dgm:pt>
    <dgm:pt modelId="{BEA6E0CF-EE01-43C3-9FBC-BD3BEB5BE48B}" type="pres">
      <dgm:prSet presAssocID="{4340B6F0-E439-4AEB-858E-5F42DD087A5B}" presName="parentLin" presStyleCnt="0"/>
      <dgm:spPr/>
    </dgm:pt>
    <dgm:pt modelId="{E55FEBBE-618E-4ED0-BC6D-6B2A548B0734}" type="pres">
      <dgm:prSet presAssocID="{4340B6F0-E439-4AEB-858E-5F42DD087A5B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477CEF19-F7DE-43D2-8C07-3F546126A8AA}" type="pres">
      <dgm:prSet presAssocID="{4340B6F0-E439-4AEB-858E-5F42DD087A5B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E3A1C2-EE5C-4136-B97F-F7E929251ADE}" type="pres">
      <dgm:prSet presAssocID="{4340B6F0-E439-4AEB-858E-5F42DD087A5B}" presName="negativeSpace" presStyleCnt="0"/>
      <dgm:spPr/>
    </dgm:pt>
    <dgm:pt modelId="{7172596E-5607-4B9B-A83D-E3E6F7270363}" type="pres">
      <dgm:prSet presAssocID="{4340B6F0-E439-4AEB-858E-5F42DD087A5B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CE055E6C-FAA9-4E96-934C-E1DDE97046B3}" type="presOf" srcId="{00DBF3E4-4964-4E94-ADC8-9BDD88149008}" destId="{F70A9C9A-04ED-4141-86BA-ACD2FEAD3FF1}" srcOrd="0" destOrd="0" presId="urn:microsoft.com/office/officeart/2005/8/layout/list1"/>
    <dgm:cxn modelId="{87AF55A6-BC11-470C-8291-7B2E86C4F040}" srcId="{D87E45BB-97C4-4186-90C9-9CD6BB1246E9}" destId="{4340B6F0-E439-4AEB-858E-5F42DD087A5B}" srcOrd="2" destOrd="0" parTransId="{57EAF325-DA0E-4A03-8EB0-D1769F30C890}" sibTransId="{28971F32-2E31-452C-88E7-7AEB7DF31BD3}"/>
    <dgm:cxn modelId="{934F4A8D-1728-49F5-B234-D4AC567C8AAB}" type="presOf" srcId="{5F9C9D80-0519-4F5B-88DB-28DCEC671F51}" destId="{4E83705E-214F-458B-A8A8-BEF565F79077}" srcOrd="0" destOrd="0" presId="urn:microsoft.com/office/officeart/2005/8/layout/list1"/>
    <dgm:cxn modelId="{57BF5860-C935-49C3-AC07-5D6AE7B77304}" type="presOf" srcId="{5F9C9D80-0519-4F5B-88DB-28DCEC671F51}" destId="{F0309144-84B3-47A8-9FF8-B1A6CD018E84}" srcOrd="1" destOrd="0" presId="urn:microsoft.com/office/officeart/2005/8/layout/list1"/>
    <dgm:cxn modelId="{A37A3D1A-7F4E-467B-B2C8-AC95751D2B86}" type="presOf" srcId="{4340B6F0-E439-4AEB-858E-5F42DD087A5B}" destId="{477CEF19-F7DE-43D2-8C07-3F546126A8AA}" srcOrd="1" destOrd="0" presId="urn:microsoft.com/office/officeart/2005/8/layout/list1"/>
    <dgm:cxn modelId="{E6BC5C28-D89A-4B06-B968-7565241B2F83}" type="presOf" srcId="{D87E45BB-97C4-4186-90C9-9CD6BB1246E9}" destId="{D095703F-1D91-4735-A91E-E76C0ED49ECD}" srcOrd="0" destOrd="0" presId="urn:microsoft.com/office/officeart/2005/8/layout/list1"/>
    <dgm:cxn modelId="{4B557D97-AB38-422E-80A1-74FB9CCF7585}" srcId="{D87E45BB-97C4-4186-90C9-9CD6BB1246E9}" destId="{00DBF3E4-4964-4E94-ADC8-9BDD88149008}" srcOrd="0" destOrd="0" parTransId="{6DA1E365-30F7-4661-80EA-9B8DC928B221}" sibTransId="{4316B0CA-F6C3-413B-A468-0813689EF0E9}"/>
    <dgm:cxn modelId="{8049BBAA-5437-4566-A3EF-4922CE1A6CBA}" type="presOf" srcId="{00DBF3E4-4964-4E94-ADC8-9BDD88149008}" destId="{5980DCC1-F961-4A7A-B0D8-7AB45AE6978A}" srcOrd="1" destOrd="0" presId="urn:microsoft.com/office/officeart/2005/8/layout/list1"/>
    <dgm:cxn modelId="{3E6D1A68-D4CA-4BCB-B4FD-87DC810275FC}" srcId="{D87E45BB-97C4-4186-90C9-9CD6BB1246E9}" destId="{5F9C9D80-0519-4F5B-88DB-28DCEC671F51}" srcOrd="1" destOrd="0" parTransId="{79BCAA31-CFF7-42F3-B993-CFA6772CE630}" sibTransId="{70A49420-6B40-4F01-A4D7-3B115D95FF4A}"/>
    <dgm:cxn modelId="{DDD45A1C-C7CF-4D64-A5FB-D550823E1276}" type="presOf" srcId="{4340B6F0-E439-4AEB-858E-5F42DD087A5B}" destId="{E55FEBBE-618E-4ED0-BC6D-6B2A548B0734}" srcOrd="0" destOrd="0" presId="urn:microsoft.com/office/officeart/2005/8/layout/list1"/>
    <dgm:cxn modelId="{E236F080-A7BD-417A-A782-D241E00186C7}" type="presParOf" srcId="{D095703F-1D91-4735-A91E-E76C0ED49ECD}" destId="{875931B6-3DE2-4A71-9D84-BCCB02796573}" srcOrd="0" destOrd="0" presId="urn:microsoft.com/office/officeart/2005/8/layout/list1"/>
    <dgm:cxn modelId="{6BF9599E-E6EB-4831-B12D-AF10DCA89565}" type="presParOf" srcId="{875931B6-3DE2-4A71-9D84-BCCB02796573}" destId="{F70A9C9A-04ED-4141-86BA-ACD2FEAD3FF1}" srcOrd="0" destOrd="0" presId="urn:microsoft.com/office/officeart/2005/8/layout/list1"/>
    <dgm:cxn modelId="{C82230FD-D99E-4D58-B6A7-AF6E6C2C5560}" type="presParOf" srcId="{875931B6-3DE2-4A71-9D84-BCCB02796573}" destId="{5980DCC1-F961-4A7A-B0D8-7AB45AE6978A}" srcOrd="1" destOrd="0" presId="urn:microsoft.com/office/officeart/2005/8/layout/list1"/>
    <dgm:cxn modelId="{7FB8655E-9849-4B26-A874-E7011D31DA63}" type="presParOf" srcId="{D095703F-1D91-4735-A91E-E76C0ED49ECD}" destId="{3C4C023D-B300-40F5-B339-5E5F56FB6B56}" srcOrd="1" destOrd="0" presId="urn:microsoft.com/office/officeart/2005/8/layout/list1"/>
    <dgm:cxn modelId="{1FF3A231-3B70-43ED-9528-DB31027BEDEB}" type="presParOf" srcId="{D095703F-1D91-4735-A91E-E76C0ED49ECD}" destId="{1B9E536B-9099-4391-8D0F-2AECEC99438C}" srcOrd="2" destOrd="0" presId="urn:microsoft.com/office/officeart/2005/8/layout/list1"/>
    <dgm:cxn modelId="{AA30A3EB-0DF9-4431-ACA3-1837B16BF657}" type="presParOf" srcId="{D095703F-1D91-4735-A91E-E76C0ED49ECD}" destId="{DE6A0175-7A35-4798-8C46-5467D91BE48D}" srcOrd="3" destOrd="0" presId="urn:microsoft.com/office/officeart/2005/8/layout/list1"/>
    <dgm:cxn modelId="{F2C63DF0-EF16-4B09-8F0E-1480B0176A9E}" type="presParOf" srcId="{D095703F-1D91-4735-A91E-E76C0ED49ECD}" destId="{8F7CACE4-132B-48AD-A8FE-3D7FB5C819A9}" srcOrd="4" destOrd="0" presId="urn:microsoft.com/office/officeart/2005/8/layout/list1"/>
    <dgm:cxn modelId="{05146041-6EF4-445B-9B93-0AED316A3911}" type="presParOf" srcId="{8F7CACE4-132B-48AD-A8FE-3D7FB5C819A9}" destId="{4E83705E-214F-458B-A8A8-BEF565F79077}" srcOrd="0" destOrd="0" presId="urn:microsoft.com/office/officeart/2005/8/layout/list1"/>
    <dgm:cxn modelId="{0D5932E5-3F62-4E6E-A270-1FF33AB8AFF9}" type="presParOf" srcId="{8F7CACE4-132B-48AD-A8FE-3D7FB5C819A9}" destId="{F0309144-84B3-47A8-9FF8-B1A6CD018E84}" srcOrd="1" destOrd="0" presId="urn:microsoft.com/office/officeart/2005/8/layout/list1"/>
    <dgm:cxn modelId="{D383EB0F-7B57-4E12-9D71-304AEAF8F52A}" type="presParOf" srcId="{D095703F-1D91-4735-A91E-E76C0ED49ECD}" destId="{36D29597-786E-4128-A931-11380DCB7561}" srcOrd="5" destOrd="0" presId="urn:microsoft.com/office/officeart/2005/8/layout/list1"/>
    <dgm:cxn modelId="{DA5C19FD-A93E-4235-A472-FBF613884D4B}" type="presParOf" srcId="{D095703F-1D91-4735-A91E-E76C0ED49ECD}" destId="{E422D20A-F7DA-43A7-A1A4-45DAD58B937C}" srcOrd="6" destOrd="0" presId="urn:microsoft.com/office/officeart/2005/8/layout/list1"/>
    <dgm:cxn modelId="{F1DA49E1-2E71-41B0-9276-5D85ABF82B3B}" type="presParOf" srcId="{D095703F-1D91-4735-A91E-E76C0ED49ECD}" destId="{8B199C5B-C4F9-4897-AF00-0D53B9972BEB}" srcOrd="7" destOrd="0" presId="urn:microsoft.com/office/officeart/2005/8/layout/list1"/>
    <dgm:cxn modelId="{3D7CDE11-8840-424F-ACC2-6D620B71ED60}" type="presParOf" srcId="{D095703F-1D91-4735-A91E-E76C0ED49ECD}" destId="{BEA6E0CF-EE01-43C3-9FBC-BD3BEB5BE48B}" srcOrd="8" destOrd="0" presId="urn:microsoft.com/office/officeart/2005/8/layout/list1"/>
    <dgm:cxn modelId="{5A137560-CB92-4AD3-AE80-7748A1C2CB77}" type="presParOf" srcId="{BEA6E0CF-EE01-43C3-9FBC-BD3BEB5BE48B}" destId="{E55FEBBE-618E-4ED0-BC6D-6B2A548B0734}" srcOrd="0" destOrd="0" presId="urn:microsoft.com/office/officeart/2005/8/layout/list1"/>
    <dgm:cxn modelId="{891D80B6-3B71-4D44-B6B7-BCD82A37D395}" type="presParOf" srcId="{BEA6E0CF-EE01-43C3-9FBC-BD3BEB5BE48B}" destId="{477CEF19-F7DE-43D2-8C07-3F546126A8AA}" srcOrd="1" destOrd="0" presId="urn:microsoft.com/office/officeart/2005/8/layout/list1"/>
    <dgm:cxn modelId="{C3131805-0D8F-4713-B942-C497F2670DC1}" type="presParOf" srcId="{D095703F-1D91-4735-A91E-E76C0ED49ECD}" destId="{23E3A1C2-EE5C-4136-B97F-F7E929251ADE}" srcOrd="9" destOrd="0" presId="urn:microsoft.com/office/officeart/2005/8/layout/list1"/>
    <dgm:cxn modelId="{5140A674-207B-47E2-AC75-C590354FB7AA}" type="presParOf" srcId="{D095703F-1D91-4735-A91E-E76C0ED49ECD}" destId="{7172596E-5607-4B9B-A83D-E3E6F7270363}" srcOrd="10" destOrd="0" presId="urn:microsoft.com/office/officeart/2005/8/layout/list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715AA72-D894-4258-9B92-6743F8C42040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BA118A0-B4D8-4543-81D1-8AE88B6CD3DF}">
      <dgm:prSet phldrT="[Текст]" custT="1"/>
      <dgm:spPr/>
      <dgm:t>
        <a:bodyPr/>
        <a:lstStyle/>
        <a:p>
          <a:r>
            <a:rPr lang="kk-KZ" sz="1200" dirty="0" smtClean="0">
              <a:solidFill>
                <a:schemeClr val="bg1"/>
              </a:solidFill>
            </a:rPr>
            <a:t>Динисторлар мен тиристорардың негізгі параметрелері</a:t>
          </a:r>
          <a:endParaRPr lang="ru-RU" sz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4EB6150-A7A4-4982-B5FC-844CFEACE915}" type="parTrans" cxnId="{AEE4CCD4-139E-40FB-A67E-E3854ED778DC}">
      <dgm:prSet/>
      <dgm:spPr/>
      <dgm:t>
        <a:bodyPr/>
        <a:lstStyle/>
        <a:p>
          <a:endParaRPr lang="ru-RU"/>
        </a:p>
      </dgm:t>
    </dgm:pt>
    <dgm:pt modelId="{CFCD114F-E7C1-40FB-BB57-EA21448D7A6A}" type="sibTrans" cxnId="{AEE4CCD4-139E-40FB-A67E-E3854ED778DC}">
      <dgm:prSet/>
      <dgm:spPr/>
      <dgm:t>
        <a:bodyPr/>
        <a:lstStyle/>
        <a:p>
          <a:endParaRPr lang="ru-RU"/>
        </a:p>
      </dgm:t>
    </dgm:pt>
    <dgm:pt modelId="{CC569C9C-9AD0-48B5-AA52-D24AE3484F19}">
      <dgm:prSet phldrT="[Текст]" custT="1"/>
      <dgm:spPr/>
      <dgm:t>
        <a:bodyPr/>
        <a:lstStyle/>
        <a:p>
          <a:r>
            <a:rPr lang="kk-KZ" sz="1400" u="none" dirty="0" smtClean="0">
              <a:solidFill>
                <a:schemeClr val="tx1"/>
              </a:solidFill>
            </a:rPr>
            <a:t>Белгіленген тура ток </a:t>
          </a:r>
          <a:r>
            <a:rPr lang="ru-RU" sz="1400" u="none" dirty="0" smtClean="0">
              <a:solidFill>
                <a:schemeClr val="tx1"/>
              </a:solidFill>
            </a:rPr>
            <a:t> </a:t>
          </a:r>
          <a:r>
            <a:rPr lang="kk-KZ" sz="1400" u="none" dirty="0" smtClean="0">
              <a:solidFill>
                <a:schemeClr val="tx1"/>
              </a:solidFill>
            </a:rPr>
            <a:t>көрсеткішіне қатысты ашық тұрған қалпындағы кернеу</a:t>
          </a:r>
          <a:r>
            <a:rPr lang="ru-RU" sz="1400" u="none" dirty="0" smtClean="0">
              <a:solidFill>
                <a:schemeClr val="tx1"/>
              </a:solidFill>
            </a:rPr>
            <a:t>;</a:t>
          </a:r>
          <a:endParaRPr lang="ru-RU" sz="1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0E0B9FA-E956-43E7-A439-83524E9DD889}" type="parTrans" cxnId="{1CA3F758-11BD-477B-BB42-7A4FB8D0FF16}">
      <dgm:prSet/>
      <dgm:spPr/>
      <dgm:t>
        <a:bodyPr/>
        <a:lstStyle/>
        <a:p>
          <a:endParaRPr lang="ru-RU"/>
        </a:p>
      </dgm:t>
    </dgm:pt>
    <dgm:pt modelId="{9C5CBE43-D523-49C8-B6BA-10579B78F930}" type="sibTrans" cxnId="{1CA3F758-11BD-477B-BB42-7A4FB8D0FF16}">
      <dgm:prSet/>
      <dgm:spPr/>
      <dgm:t>
        <a:bodyPr/>
        <a:lstStyle/>
        <a:p>
          <a:endParaRPr lang="ru-RU"/>
        </a:p>
      </dgm:t>
    </dgm:pt>
    <dgm:pt modelId="{E66CC95E-9A41-4F4E-A8BD-C61F1B338B17}">
      <dgm:prSet phldrT="[Текст]" custT="1"/>
      <dgm:spPr/>
      <dgm:t>
        <a:bodyPr/>
        <a:lstStyle/>
        <a:p>
          <a:r>
            <a:rPr lang="kk-KZ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Мүмкін болатын тура ток</a:t>
          </a:r>
          <a:r>
            <a:rPr lang="kk-KZ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endParaRPr lang="ru-RU" sz="1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6883630-AD28-4B08-A046-A80F7672D42F}" type="parTrans" cxnId="{246DA65B-8262-4860-973A-3D50ED0B6B4C}">
      <dgm:prSet/>
      <dgm:spPr/>
      <dgm:t>
        <a:bodyPr/>
        <a:lstStyle/>
        <a:p>
          <a:endParaRPr lang="ru-RU"/>
        </a:p>
      </dgm:t>
    </dgm:pt>
    <dgm:pt modelId="{43D527BB-645C-4C01-AB85-6F66025DB9FA}" type="sibTrans" cxnId="{246DA65B-8262-4860-973A-3D50ED0B6B4C}">
      <dgm:prSet/>
      <dgm:spPr/>
      <dgm:t>
        <a:bodyPr/>
        <a:lstStyle/>
        <a:p>
          <a:endParaRPr lang="ru-RU"/>
        </a:p>
      </dgm:t>
    </dgm:pt>
    <dgm:pt modelId="{451AC4C7-3ACC-43B5-9AD0-B79C8E52576B}">
      <dgm:prSet phldrT="[Текст]" custT="1"/>
      <dgm:spPr/>
      <dgm:t>
        <a:bodyPr/>
        <a:lstStyle/>
        <a:p>
          <a:r>
            <a:rPr lang="kk-KZ" sz="1400" u="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Қосылу уақыты  </a:t>
          </a:r>
          <a:r>
            <a:rPr lang="ru-RU" sz="1400" u="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 </a:t>
          </a:r>
          <a:r>
            <a:rPr lang="kk-KZ" sz="1400" u="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ажырату уақыты</a:t>
          </a:r>
          <a:r>
            <a:rPr lang="kk-KZ" sz="1400" b="1" u="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endParaRPr lang="ru-RU" sz="1400" u="none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endParaRPr lang="ru-RU" sz="1700" dirty="0"/>
        </a:p>
      </dgm:t>
    </dgm:pt>
    <dgm:pt modelId="{F3BA3C33-D796-4794-8A99-B93446288B19}" type="parTrans" cxnId="{5D7D2B6D-C5BF-4C04-954D-6F3D38734570}">
      <dgm:prSet/>
      <dgm:spPr/>
      <dgm:t>
        <a:bodyPr/>
        <a:lstStyle/>
        <a:p>
          <a:endParaRPr lang="ru-RU"/>
        </a:p>
      </dgm:t>
    </dgm:pt>
    <dgm:pt modelId="{564CEC41-4DD2-43D1-B6B5-B30B17DD3ECC}" type="sibTrans" cxnId="{5D7D2B6D-C5BF-4C04-954D-6F3D38734570}">
      <dgm:prSet/>
      <dgm:spPr/>
      <dgm:t>
        <a:bodyPr/>
        <a:lstStyle/>
        <a:p>
          <a:endParaRPr lang="ru-RU"/>
        </a:p>
      </dgm:t>
    </dgm:pt>
    <dgm:pt modelId="{992A5C5B-1FA7-437D-B95A-A4E12795BA73}">
      <dgm:prSet phldrT="[Текст]" custT="1"/>
      <dgm:spPr/>
      <dgm:t>
        <a:bodyPr/>
        <a:lstStyle/>
        <a:p>
          <a:r>
            <a:rPr lang="kk-KZ" sz="1400" u="none" dirty="0" smtClean="0">
              <a:solidFill>
                <a:schemeClr val="tx1"/>
              </a:solidFill>
            </a:rPr>
            <a:t>Мүмкін болатын кері кернеу </a:t>
          </a:r>
          <a:endParaRPr lang="ru-RU" sz="1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98A46F9-C5A6-41FD-95FC-975ED600BE98}" type="parTrans" cxnId="{9E8B48F7-8206-4328-88DD-2F0F464D5A2F}">
      <dgm:prSet/>
      <dgm:spPr/>
      <dgm:t>
        <a:bodyPr/>
        <a:lstStyle/>
        <a:p>
          <a:endParaRPr lang="ru-RU"/>
        </a:p>
      </dgm:t>
    </dgm:pt>
    <dgm:pt modelId="{09303332-5F1A-43B9-A443-213C9D0BF926}" type="sibTrans" cxnId="{9E8B48F7-8206-4328-88DD-2F0F464D5A2F}">
      <dgm:prSet/>
      <dgm:spPr/>
      <dgm:t>
        <a:bodyPr/>
        <a:lstStyle/>
        <a:p>
          <a:endParaRPr lang="ru-RU"/>
        </a:p>
      </dgm:t>
    </dgm:pt>
    <dgm:pt modelId="{1E7E5D8E-F550-41F6-B4D4-1036ED1EAF09}" type="pres">
      <dgm:prSet presAssocID="{9715AA72-D894-4258-9B92-6743F8C42040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83E0C69-AAFC-4DA9-BEFF-EB67227A64C8}" type="pres">
      <dgm:prSet presAssocID="{2BA118A0-B4D8-4543-81D1-8AE88B6CD3DF}" presName="centerShape" presStyleLbl="node0" presStyleIdx="0" presStyleCnt="1"/>
      <dgm:spPr/>
      <dgm:t>
        <a:bodyPr/>
        <a:lstStyle/>
        <a:p>
          <a:endParaRPr lang="ru-RU"/>
        </a:p>
      </dgm:t>
    </dgm:pt>
    <dgm:pt modelId="{B9D2CC89-BA89-406C-905F-7998823D492E}" type="pres">
      <dgm:prSet presAssocID="{10E0B9FA-E956-43E7-A439-83524E9DD889}" presName="Name9" presStyleLbl="parChTrans1D2" presStyleIdx="0" presStyleCnt="4"/>
      <dgm:spPr/>
      <dgm:t>
        <a:bodyPr/>
        <a:lstStyle/>
        <a:p>
          <a:endParaRPr lang="ru-RU"/>
        </a:p>
      </dgm:t>
    </dgm:pt>
    <dgm:pt modelId="{F70555FB-FD48-42FB-A4B1-B4116ADBD6E1}" type="pres">
      <dgm:prSet presAssocID="{10E0B9FA-E956-43E7-A439-83524E9DD889}" presName="connTx" presStyleLbl="parChTrans1D2" presStyleIdx="0" presStyleCnt="4"/>
      <dgm:spPr/>
      <dgm:t>
        <a:bodyPr/>
        <a:lstStyle/>
        <a:p>
          <a:endParaRPr lang="ru-RU"/>
        </a:p>
      </dgm:t>
    </dgm:pt>
    <dgm:pt modelId="{899A87CB-8210-4117-9501-2FC70809D356}" type="pres">
      <dgm:prSet presAssocID="{CC569C9C-9AD0-48B5-AA52-D24AE3484F19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95767E-A401-4F50-8692-E1A85DEA6E70}" type="pres">
      <dgm:prSet presAssocID="{16883630-AD28-4B08-A046-A80F7672D42F}" presName="Name9" presStyleLbl="parChTrans1D2" presStyleIdx="1" presStyleCnt="4"/>
      <dgm:spPr/>
      <dgm:t>
        <a:bodyPr/>
        <a:lstStyle/>
        <a:p>
          <a:endParaRPr lang="ru-RU"/>
        </a:p>
      </dgm:t>
    </dgm:pt>
    <dgm:pt modelId="{DAC623FD-6F47-4D30-994F-3AA1BDF59AC7}" type="pres">
      <dgm:prSet presAssocID="{16883630-AD28-4B08-A046-A80F7672D42F}" presName="connTx" presStyleLbl="parChTrans1D2" presStyleIdx="1" presStyleCnt="4"/>
      <dgm:spPr/>
      <dgm:t>
        <a:bodyPr/>
        <a:lstStyle/>
        <a:p>
          <a:endParaRPr lang="ru-RU"/>
        </a:p>
      </dgm:t>
    </dgm:pt>
    <dgm:pt modelId="{AEA51D56-323E-4AE8-9DCF-C2CF1E774F22}" type="pres">
      <dgm:prSet presAssocID="{E66CC95E-9A41-4F4E-A8BD-C61F1B338B17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760D69-D73C-4CDB-B42F-44B405972E06}" type="pres">
      <dgm:prSet presAssocID="{F3BA3C33-D796-4794-8A99-B93446288B19}" presName="Name9" presStyleLbl="parChTrans1D2" presStyleIdx="2" presStyleCnt="4"/>
      <dgm:spPr/>
      <dgm:t>
        <a:bodyPr/>
        <a:lstStyle/>
        <a:p>
          <a:endParaRPr lang="ru-RU"/>
        </a:p>
      </dgm:t>
    </dgm:pt>
    <dgm:pt modelId="{347A8DC4-8C20-4965-BC05-8481F3416B13}" type="pres">
      <dgm:prSet presAssocID="{F3BA3C33-D796-4794-8A99-B93446288B19}" presName="connTx" presStyleLbl="parChTrans1D2" presStyleIdx="2" presStyleCnt="4"/>
      <dgm:spPr/>
      <dgm:t>
        <a:bodyPr/>
        <a:lstStyle/>
        <a:p>
          <a:endParaRPr lang="ru-RU"/>
        </a:p>
      </dgm:t>
    </dgm:pt>
    <dgm:pt modelId="{F6D255DE-D2D4-4280-9722-CE357CF94F77}" type="pres">
      <dgm:prSet presAssocID="{451AC4C7-3ACC-43B5-9AD0-B79C8E52576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80051D-D792-44A2-86CF-63D33528BBB9}" type="pres">
      <dgm:prSet presAssocID="{A98A46F9-C5A6-41FD-95FC-975ED600BE98}" presName="Name9" presStyleLbl="parChTrans1D2" presStyleIdx="3" presStyleCnt="4"/>
      <dgm:spPr/>
      <dgm:t>
        <a:bodyPr/>
        <a:lstStyle/>
        <a:p>
          <a:endParaRPr lang="ru-RU"/>
        </a:p>
      </dgm:t>
    </dgm:pt>
    <dgm:pt modelId="{1A1630C1-CE7C-461B-ADEE-E14ABEA3302F}" type="pres">
      <dgm:prSet presAssocID="{A98A46F9-C5A6-41FD-95FC-975ED600BE98}" presName="connTx" presStyleLbl="parChTrans1D2" presStyleIdx="3" presStyleCnt="4"/>
      <dgm:spPr/>
      <dgm:t>
        <a:bodyPr/>
        <a:lstStyle/>
        <a:p>
          <a:endParaRPr lang="ru-RU"/>
        </a:p>
      </dgm:t>
    </dgm:pt>
    <dgm:pt modelId="{219B3E68-7C5E-4144-BFF6-596B014F0CD3}" type="pres">
      <dgm:prSet presAssocID="{992A5C5B-1FA7-437D-B95A-A4E12795BA73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4B71AFB-62BF-4591-9656-5E918B435413}" type="presOf" srcId="{2BA118A0-B4D8-4543-81D1-8AE88B6CD3DF}" destId="{283E0C69-AAFC-4DA9-BEFF-EB67227A64C8}" srcOrd="0" destOrd="0" presId="urn:microsoft.com/office/officeart/2005/8/layout/radial1"/>
    <dgm:cxn modelId="{ADEDDB56-3680-4C4F-ABBD-0C6D642074EB}" type="presOf" srcId="{A98A46F9-C5A6-41FD-95FC-975ED600BE98}" destId="{4680051D-D792-44A2-86CF-63D33528BBB9}" srcOrd="0" destOrd="0" presId="urn:microsoft.com/office/officeart/2005/8/layout/radial1"/>
    <dgm:cxn modelId="{97E42F6A-D114-4659-A585-3860B6BBCAE3}" type="presOf" srcId="{F3BA3C33-D796-4794-8A99-B93446288B19}" destId="{CF760D69-D73C-4CDB-B42F-44B405972E06}" srcOrd="0" destOrd="0" presId="urn:microsoft.com/office/officeart/2005/8/layout/radial1"/>
    <dgm:cxn modelId="{6F647846-8809-44CB-9517-3A1C4EFD6D46}" type="presOf" srcId="{F3BA3C33-D796-4794-8A99-B93446288B19}" destId="{347A8DC4-8C20-4965-BC05-8481F3416B13}" srcOrd="1" destOrd="0" presId="urn:microsoft.com/office/officeart/2005/8/layout/radial1"/>
    <dgm:cxn modelId="{9E8B48F7-8206-4328-88DD-2F0F464D5A2F}" srcId="{2BA118A0-B4D8-4543-81D1-8AE88B6CD3DF}" destId="{992A5C5B-1FA7-437D-B95A-A4E12795BA73}" srcOrd="3" destOrd="0" parTransId="{A98A46F9-C5A6-41FD-95FC-975ED600BE98}" sibTransId="{09303332-5F1A-43B9-A443-213C9D0BF926}"/>
    <dgm:cxn modelId="{5D7D2B6D-C5BF-4C04-954D-6F3D38734570}" srcId="{2BA118A0-B4D8-4543-81D1-8AE88B6CD3DF}" destId="{451AC4C7-3ACC-43B5-9AD0-B79C8E52576B}" srcOrd="2" destOrd="0" parTransId="{F3BA3C33-D796-4794-8A99-B93446288B19}" sibTransId="{564CEC41-4DD2-43D1-B6B5-B30B17DD3ECC}"/>
    <dgm:cxn modelId="{5C7B5146-A8D8-4292-9B60-D5E98262A8FF}" type="presOf" srcId="{9715AA72-D894-4258-9B92-6743F8C42040}" destId="{1E7E5D8E-F550-41F6-B4D4-1036ED1EAF09}" srcOrd="0" destOrd="0" presId="urn:microsoft.com/office/officeart/2005/8/layout/radial1"/>
    <dgm:cxn modelId="{32BC71F1-CEBA-455A-8355-D9E462D0F344}" type="presOf" srcId="{451AC4C7-3ACC-43B5-9AD0-B79C8E52576B}" destId="{F6D255DE-D2D4-4280-9722-CE357CF94F77}" srcOrd="0" destOrd="0" presId="urn:microsoft.com/office/officeart/2005/8/layout/radial1"/>
    <dgm:cxn modelId="{482F3CD2-820F-4167-868B-E053C5210F66}" type="presOf" srcId="{A98A46F9-C5A6-41FD-95FC-975ED600BE98}" destId="{1A1630C1-CE7C-461B-ADEE-E14ABEA3302F}" srcOrd="1" destOrd="0" presId="urn:microsoft.com/office/officeart/2005/8/layout/radial1"/>
    <dgm:cxn modelId="{A3108AFF-8BAE-43E1-826D-38BD847E0E08}" type="presOf" srcId="{CC569C9C-9AD0-48B5-AA52-D24AE3484F19}" destId="{899A87CB-8210-4117-9501-2FC70809D356}" srcOrd="0" destOrd="0" presId="urn:microsoft.com/office/officeart/2005/8/layout/radial1"/>
    <dgm:cxn modelId="{246DA65B-8262-4860-973A-3D50ED0B6B4C}" srcId="{2BA118A0-B4D8-4543-81D1-8AE88B6CD3DF}" destId="{E66CC95E-9A41-4F4E-A8BD-C61F1B338B17}" srcOrd="1" destOrd="0" parTransId="{16883630-AD28-4B08-A046-A80F7672D42F}" sibTransId="{43D527BB-645C-4C01-AB85-6F66025DB9FA}"/>
    <dgm:cxn modelId="{C39D277F-A424-4294-AE60-EB2B4D883F8F}" type="presOf" srcId="{16883630-AD28-4B08-A046-A80F7672D42F}" destId="{DAC623FD-6F47-4D30-994F-3AA1BDF59AC7}" srcOrd="1" destOrd="0" presId="urn:microsoft.com/office/officeart/2005/8/layout/radial1"/>
    <dgm:cxn modelId="{C1CF16D4-A8DD-4979-8F13-02CCA9399D4B}" type="presOf" srcId="{992A5C5B-1FA7-437D-B95A-A4E12795BA73}" destId="{219B3E68-7C5E-4144-BFF6-596B014F0CD3}" srcOrd="0" destOrd="0" presId="urn:microsoft.com/office/officeart/2005/8/layout/radial1"/>
    <dgm:cxn modelId="{259E8300-2CC3-44D1-B9E4-8F2853326DC0}" type="presOf" srcId="{10E0B9FA-E956-43E7-A439-83524E9DD889}" destId="{F70555FB-FD48-42FB-A4B1-B4116ADBD6E1}" srcOrd="1" destOrd="0" presId="urn:microsoft.com/office/officeart/2005/8/layout/radial1"/>
    <dgm:cxn modelId="{1CA3F758-11BD-477B-BB42-7A4FB8D0FF16}" srcId="{2BA118A0-B4D8-4543-81D1-8AE88B6CD3DF}" destId="{CC569C9C-9AD0-48B5-AA52-D24AE3484F19}" srcOrd="0" destOrd="0" parTransId="{10E0B9FA-E956-43E7-A439-83524E9DD889}" sibTransId="{9C5CBE43-D523-49C8-B6BA-10579B78F930}"/>
    <dgm:cxn modelId="{E9505C3A-35E4-4958-8DDD-D289E9DD6260}" type="presOf" srcId="{E66CC95E-9A41-4F4E-A8BD-C61F1B338B17}" destId="{AEA51D56-323E-4AE8-9DCF-C2CF1E774F22}" srcOrd="0" destOrd="0" presId="urn:microsoft.com/office/officeart/2005/8/layout/radial1"/>
    <dgm:cxn modelId="{AEE4CCD4-139E-40FB-A67E-E3854ED778DC}" srcId="{9715AA72-D894-4258-9B92-6743F8C42040}" destId="{2BA118A0-B4D8-4543-81D1-8AE88B6CD3DF}" srcOrd="0" destOrd="0" parTransId="{74EB6150-A7A4-4982-B5FC-844CFEACE915}" sibTransId="{CFCD114F-E7C1-40FB-BB57-EA21448D7A6A}"/>
    <dgm:cxn modelId="{BA12869B-4DF1-41E8-A7A3-0E40AFC248BF}" type="presOf" srcId="{16883630-AD28-4B08-A046-A80F7672D42F}" destId="{3B95767E-A401-4F50-8692-E1A85DEA6E70}" srcOrd="0" destOrd="0" presId="urn:microsoft.com/office/officeart/2005/8/layout/radial1"/>
    <dgm:cxn modelId="{A6AE299C-DD69-4C0D-BDA2-E9FC49F764A7}" type="presOf" srcId="{10E0B9FA-E956-43E7-A439-83524E9DD889}" destId="{B9D2CC89-BA89-406C-905F-7998823D492E}" srcOrd="0" destOrd="0" presId="urn:microsoft.com/office/officeart/2005/8/layout/radial1"/>
    <dgm:cxn modelId="{39427823-9F3B-433C-9C0C-CCE8AD6CCA85}" type="presParOf" srcId="{1E7E5D8E-F550-41F6-B4D4-1036ED1EAF09}" destId="{283E0C69-AAFC-4DA9-BEFF-EB67227A64C8}" srcOrd="0" destOrd="0" presId="urn:microsoft.com/office/officeart/2005/8/layout/radial1"/>
    <dgm:cxn modelId="{CC372A54-7EF1-40A9-AAFD-F7786E5A7621}" type="presParOf" srcId="{1E7E5D8E-F550-41F6-B4D4-1036ED1EAF09}" destId="{B9D2CC89-BA89-406C-905F-7998823D492E}" srcOrd="1" destOrd="0" presId="urn:microsoft.com/office/officeart/2005/8/layout/radial1"/>
    <dgm:cxn modelId="{5D4BAD1A-46AD-4D26-8B26-8051789A8585}" type="presParOf" srcId="{B9D2CC89-BA89-406C-905F-7998823D492E}" destId="{F70555FB-FD48-42FB-A4B1-B4116ADBD6E1}" srcOrd="0" destOrd="0" presId="urn:microsoft.com/office/officeart/2005/8/layout/radial1"/>
    <dgm:cxn modelId="{8D03FCCB-6FD5-4DFB-BFD0-A3C16F955C0A}" type="presParOf" srcId="{1E7E5D8E-F550-41F6-B4D4-1036ED1EAF09}" destId="{899A87CB-8210-4117-9501-2FC70809D356}" srcOrd="2" destOrd="0" presId="urn:microsoft.com/office/officeart/2005/8/layout/radial1"/>
    <dgm:cxn modelId="{DCFAF4D2-2444-4F99-B734-556E0F1C3977}" type="presParOf" srcId="{1E7E5D8E-F550-41F6-B4D4-1036ED1EAF09}" destId="{3B95767E-A401-4F50-8692-E1A85DEA6E70}" srcOrd="3" destOrd="0" presId="urn:microsoft.com/office/officeart/2005/8/layout/radial1"/>
    <dgm:cxn modelId="{6FBF2AD7-155F-4C52-AD1E-94BEA3260B5B}" type="presParOf" srcId="{3B95767E-A401-4F50-8692-E1A85DEA6E70}" destId="{DAC623FD-6F47-4D30-994F-3AA1BDF59AC7}" srcOrd="0" destOrd="0" presId="urn:microsoft.com/office/officeart/2005/8/layout/radial1"/>
    <dgm:cxn modelId="{2DD7A222-C3C9-4249-9DCE-10C0A8EF11AC}" type="presParOf" srcId="{1E7E5D8E-F550-41F6-B4D4-1036ED1EAF09}" destId="{AEA51D56-323E-4AE8-9DCF-C2CF1E774F22}" srcOrd="4" destOrd="0" presId="urn:microsoft.com/office/officeart/2005/8/layout/radial1"/>
    <dgm:cxn modelId="{1B5A2380-766E-4373-AA89-05B05FF2F811}" type="presParOf" srcId="{1E7E5D8E-F550-41F6-B4D4-1036ED1EAF09}" destId="{CF760D69-D73C-4CDB-B42F-44B405972E06}" srcOrd="5" destOrd="0" presId="urn:microsoft.com/office/officeart/2005/8/layout/radial1"/>
    <dgm:cxn modelId="{560C59FE-01AD-4806-A040-7785C3405605}" type="presParOf" srcId="{CF760D69-D73C-4CDB-B42F-44B405972E06}" destId="{347A8DC4-8C20-4965-BC05-8481F3416B13}" srcOrd="0" destOrd="0" presId="urn:microsoft.com/office/officeart/2005/8/layout/radial1"/>
    <dgm:cxn modelId="{26F3DD7D-3F35-4126-AD60-F7EC4C1B22BB}" type="presParOf" srcId="{1E7E5D8E-F550-41F6-B4D4-1036ED1EAF09}" destId="{F6D255DE-D2D4-4280-9722-CE357CF94F77}" srcOrd="6" destOrd="0" presId="urn:microsoft.com/office/officeart/2005/8/layout/radial1"/>
    <dgm:cxn modelId="{71AD416C-B1A2-4433-8E0C-9FB00EBA1D5E}" type="presParOf" srcId="{1E7E5D8E-F550-41F6-B4D4-1036ED1EAF09}" destId="{4680051D-D792-44A2-86CF-63D33528BBB9}" srcOrd="7" destOrd="0" presId="urn:microsoft.com/office/officeart/2005/8/layout/radial1"/>
    <dgm:cxn modelId="{CB034289-2639-4B61-BDA7-3B697491A787}" type="presParOf" srcId="{4680051D-D792-44A2-86CF-63D33528BBB9}" destId="{1A1630C1-CE7C-461B-ADEE-E14ABEA3302F}" srcOrd="0" destOrd="0" presId="urn:microsoft.com/office/officeart/2005/8/layout/radial1"/>
    <dgm:cxn modelId="{49C017D4-16F4-407E-80CE-089A4EB090A3}" type="presParOf" srcId="{1E7E5D8E-F550-41F6-B4D4-1036ED1EAF09}" destId="{219B3E68-7C5E-4144-BFF6-596B014F0CD3}" srcOrd="8" destOrd="0" presId="urn:microsoft.com/office/officeart/2005/8/layout/radial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B9E536B-9099-4391-8D0F-2AECEC99438C}">
      <dsp:nvSpPr>
        <dsp:cNvPr id="0" name=""/>
        <dsp:cNvSpPr/>
      </dsp:nvSpPr>
      <dsp:spPr>
        <a:xfrm>
          <a:off x="0" y="993460"/>
          <a:ext cx="800100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80DCC1-F961-4A7A-B0D8-7AB45AE6978A}">
      <dsp:nvSpPr>
        <dsp:cNvPr id="0" name=""/>
        <dsp:cNvSpPr/>
      </dsp:nvSpPr>
      <dsp:spPr>
        <a:xfrm>
          <a:off x="400050" y="801580"/>
          <a:ext cx="5600700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1693" tIns="0" rIns="211693" bIns="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1300" u="none" kern="1200" dirty="0" smtClean="0"/>
            <a:t>Коммутация барысындағы төменгі шығындар</a:t>
          </a:r>
          <a:endParaRPr lang="ru-RU" sz="1300" kern="1200" dirty="0"/>
        </a:p>
      </dsp:txBody>
      <dsp:txXfrm>
        <a:off x="400050" y="801580"/>
        <a:ext cx="5600700" cy="383760"/>
      </dsp:txXfrm>
    </dsp:sp>
    <dsp:sp modelId="{E422D20A-F7DA-43A7-A1A4-45DAD58B937C}">
      <dsp:nvSpPr>
        <dsp:cNvPr id="0" name=""/>
        <dsp:cNvSpPr/>
      </dsp:nvSpPr>
      <dsp:spPr>
        <a:xfrm>
          <a:off x="0" y="1583140"/>
          <a:ext cx="800100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309144-84B3-47A8-9FF8-B1A6CD018E84}">
      <dsp:nvSpPr>
        <dsp:cNvPr id="0" name=""/>
        <dsp:cNvSpPr/>
      </dsp:nvSpPr>
      <dsp:spPr>
        <a:xfrm>
          <a:off x="400050" y="1391260"/>
          <a:ext cx="5600700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1693" tIns="0" rIns="211693" bIns="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1300" u="none" kern="1200" dirty="0" smtClean="0"/>
            <a:t>бір қалыптан екінші қалыпқа ауыстырудың  үлкен жылдамдығы</a:t>
          </a:r>
          <a:endParaRPr lang="ru-RU" sz="1300" kern="1200" dirty="0"/>
        </a:p>
      </dsp:txBody>
      <dsp:txXfrm>
        <a:off x="400050" y="1391260"/>
        <a:ext cx="5600700" cy="383760"/>
      </dsp:txXfrm>
    </dsp:sp>
    <dsp:sp modelId="{7172596E-5607-4B9B-A83D-E3E6F7270363}">
      <dsp:nvSpPr>
        <dsp:cNvPr id="0" name=""/>
        <dsp:cNvSpPr/>
      </dsp:nvSpPr>
      <dsp:spPr>
        <a:xfrm>
          <a:off x="0" y="2172820"/>
          <a:ext cx="800100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7CEF19-F7DE-43D2-8C07-3F546126A8AA}">
      <dsp:nvSpPr>
        <dsp:cNvPr id="0" name=""/>
        <dsp:cNvSpPr/>
      </dsp:nvSpPr>
      <dsp:spPr>
        <a:xfrm>
          <a:off x="400050" y="1980940"/>
          <a:ext cx="5600700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1693" tIns="0" rIns="211693" bIns="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1300" u="none" kern="1200" dirty="0" smtClean="0"/>
            <a:t>үлкен коммутирленген тоқ және жоғары  жұмыс кернеуі</a:t>
          </a:r>
          <a:endParaRPr lang="ru-RU" sz="1300" kern="1200" dirty="0"/>
        </a:p>
      </dsp:txBody>
      <dsp:txXfrm>
        <a:off x="400050" y="1980940"/>
        <a:ext cx="5600700" cy="38376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83E0C69-AAFC-4DA9-BEFF-EB67227A64C8}">
      <dsp:nvSpPr>
        <dsp:cNvPr id="0" name=""/>
        <dsp:cNvSpPr/>
      </dsp:nvSpPr>
      <dsp:spPr>
        <a:xfrm>
          <a:off x="3348091" y="2319391"/>
          <a:ext cx="1762017" cy="176201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1200" kern="1200" dirty="0" smtClean="0">
              <a:solidFill>
                <a:schemeClr val="bg1"/>
              </a:solidFill>
            </a:rPr>
            <a:t>Динисторлар мен тиристорардың негізгі параметрелері</a:t>
          </a:r>
          <a:endParaRPr lang="ru-RU" sz="12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348091" y="2319391"/>
        <a:ext cx="1762017" cy="1762017"/>
      </dsp:txXfrm>
    </dsp:sp>
    <dsp:sp modelId="{B9D2CC89-BA89-406C-905F-7998823D492E}">
      <dsp:nvSpPr>
        <dsp:cNvPr id="0" name=""/>
        <dsp:cNvSpPr/>
      </dsp:nvSpPr>
      <dsp:spPr>
        <a:xfrm rot="16200000">
          <a:off x="3962760" y="2034303"/>
          <a:ext cx="532678" cy="37497"/>
        </a:xfrm>
        <a:custGeom>
          <a:avLst/>
          <a:gdLst/>
          <a:ahLst/>
          <a:cxnLst/>
          <a:rect l="0" t="0" r="0" b="0"/>
          <a:pathLst>
            <a:path>
              <a:moveTo>
                <a:pt x="0" y="18748"/>
              </a:moveTo>
              <a:lnTo>
                <a:pt x="532678" y="1874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6200000">
        <a:off x="4215783" y="2039734"/>
        <a:ext cx="26633" cy="26633"/>
      </dsp:txXfrm>
    </dsp:sp>
    <dsp:sp modelId="{899A87CB-8210-4117-9501-2FC70809D356}">
      <dsp:nvSpPr>
        <dsp:cNvPr id="0" name=""/>
        <dsp:cNvSpPr/>
      </dsp:nvSpPr>
      <dsp:spPr>
        <a:xfrm>
          <a:off x="3348091" y="24695"/>
          <a:ext cx="1762017" cy="176201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1400" u="none" kern="1200" dirty="0" smtClean="0">
              <a:solidFill>
                <a:schemeClr val="tx1"/>
              </a:solidFill>
            </a:rPr>
            <a:t>Белгіленген тура ток </a:t>
          </a:r>
          <a:r>
            <a:rPr lang="ru-RU" sz="1400" u="none" kern="1200" dirty="0" smtClean="0">
              <a:solidFill>
                <a:schemeClr val="tx1"/>
              </a:solidFill>
            </a:rPr>
            <a:t> </a:t>
          </a:r>
          <a:r>
            <a:rPr lang="kk-KZ" sz="1400" u="none" kern="1200" dirty="0" smtClean="0">
              <a:solidFill>
                <a:schemeClr val="tx1"/>
              </a:solidFill>
            </a:rPr>
            <a:t>көрсеткішіне қатысты ашық тұрған қалпындағы кернеу</a:t>
          </a:r>
          <a:r>
            <a:rPr lang="ru-RU" sz="1400" u="none" kern="1200" dirty="0" smtClean="0">
              <a:solidFill>
                <a:schemeClr val="tx1"/>
              </a:solidFill>
            </a:rPr>
            <a:t>;</a:t>
          </a:r>
          <a:endParaRPr lang="ru-RU" sz="1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348091" y="24695"/>
        <a:ext cx="1762017" cy="1762017"/>
      </dsp:txXfrm>
    </dsp:sp>
    <dsp:sp modelId="{3B95767E-A401-4F50-8692-E1A85DEA6E70}">
      <dsp:nvSpPr>
        <dsp:cNvPr id="0" name=""/>
        <dsp:cNvSpPr/>
      </dsp:nvSpPr>
      <dsp:spPr>
        <a:xfrm>
          <a:off x="5110108" y="3181651"/>
          <a:ext cx="532678" cy="37497"/>
        </a:xfrm>
        <a:custGeom>
          <a:avLst/>
          <a:gdLst/>
          <a:ahLst/>
          <a:cxnLst/>
          <a:rect l="0" t="0" r="0" b="0"/>
          <a:pathLst>
            <a:path>
              <a:moveTo>
                <a:pt x="0" y="18748"/>
              </a:moveTo>
              <a:lnTo>
                <a:pt x="532678" y="1874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363131" y="3187083"/>
        <a:ext cx="26633" cy="26633"/>
      </dsp:txXfrm>
    </dsp:sp>
    <dsp:sp modelId="{AEA51D56-323E-4AE8-9DCF-C2CF1E774F22}">
      <dsp:nvSpPr>
        <dsp:cNvPr id="0" name=""/>
        <dsp:cNvSpPr/>
      </dsp:nvSpPr>
      <dsp:spPr>
        <a:xfrm>
          <a:off x="5642787" y="2319391"/>
          <a:ext cx="1762017" cy="176201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Мүмкін болатын тура ток</a:t>
          </a:r>
          <a:r>
            <a:rPr lang="kk-KZ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endParaRPr lang="ru-RU" sz="1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642787" y="2319391"/>
        <a:ext cx="1762017" cy="1762017"/>
      </dsp:txXfrm>
    </dsp:sp>
    <dsp:sp modelId="{CF760D69-D73C-4CDB-B42F-44B405972E06}">
      <dsp:nvSpPr>
        <dsp:cNvPr id="0" name=""/>
        <dsp:cNvSpPr/>
      </dsp:nvSpPr>
      <dsp:spPr>
        <a:xfrm rot="5400000">
          <a:off x="3962760" y="4328999"/>
          <a:ext cx="532678" cy="37497"/>
        </a:xfrm>
        <a:custGeom>
          <a:avLst/>
          <a:gdLst/>
          <a:ahLst/>
          <a:cxnLst/>
          <a:rect l="0" t="0" r="0" b="0"/>
          <a:pathLst>
            <a:path>
              <a:moveTo>
                <a:pt x="0" y="18748"/>
              </a:moveTo>
              <a:lnTo>
                <a:pt x="532678" y="1874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5400000">
        <a:off x="4215783" y="4334431"/>
        <a:ext cx="26633" cy="26633"/>
      </dsp:txXfrm>
    </dsp:sp>
    <dsp:sp modelId="{F6D255DE-D2D4-4280-9722-CE357CF94F77}">
      <dsp:nvSpPr>
        <dsp:cNvPr id="0" name=""/>
        <dsp:cNvSpPr/>
      </dsp:nvSpPr>
      <dsp:spPr>
        <a:xfrm>
          <a:off x="3348091" y="4614087"/>
          <a:ext cx="1762017" cy="176201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1400" u="none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Қосылу уақыты  </a:t>
          </a:r>
          <a:r>
            <a:rPr lang="ru-RU" sz="1400" u="none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 </a:t>
          </a:r>
          <a:r>
            <a:rPr lang="kk-KZ" sz="1400" u="none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ажырату уақыты</a:t>
          </a:r>
          <a:r>
            <a:rPr lang="kk-KZ" sz="1400" b="1" u="none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endParaRPr lang="ru-RU" sz="1400" u="none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 dirty="0"/>
        </a:p>
      </dsp:txBody>
      <dsp:txXfrm>
        <a:off x="3348091" y="4614087"/>
        <a:ext cx="1762017" cy="1762017"/>
      </dsp:txXfrm>
    </dsp:sp>
    <dsp:sp modelId="{4680051D-D792-44A2-86CF-63D33528BBB9}">
      <dsp:nvSpPr>
        <dsp:cNvPr id="0" name=""/>
        <dsp:cNvSpPr/>
      </dsp:nvSpPr>
      <dsp:spPr>
        <a:xfrm rot="10800000">
          <a:off x="2815412" y="3181651"/>
          <a:ext cx="532678" cy="37497"/>
        </a:xfrm>
        <a:custGeom>
          <a:avLst/>
          <a:gdLst/>
          <a:ahLst/>
          <a:cxnLst/>
          <a:rect l="0" t="0" r="0" b="0"/>
          <a:pathLst>
            <a:path>
              <a:moveTo>
                <a:pt x="0" y="18748"/>
              </a:moveTo>
              <a:lnTo>
                <a:pt x="532678" y="1874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3068434" y="3187083"/>
        <a:ext cx="26633" cy="26633"/>
      </dsp:txXfrm>
    </dsp:sp>
    <dsp:sp modelId="{219B3E68-7C5E-4144-BFF6-596B014F0CD3}">
      <dsp:nvSpPr>
        <dsp:cNvPr id="0" name=""/>
        <dsp:cNvSpPr/>
      </dsp:nvSpPr>
      <dsp:spPr>
        <a:xfrm>
          <a:off x="1053395" y="2319391"/>
          <a:ext cx="1762017" cy="176201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1400" u="none" kern="1200" dirty="0" smtClean="0">
              <a:solidFill>
                <a:schemeClr val="tx1"/>
              </a:solidFill>
            </a:rPr>
            <a:t>Мүмкін болатын кері кернеу </a:t>
          </a:r>
          <a:endParaRPr lang="ru-RU" sz="1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053395" y="2319391"/>
        <a:ext cx="1762017" cy="17620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microsoft.com/office/2007/relationships/diagramDrawing" Target="../diagrams/drawing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5" Type="http://schemas.openxmlformats.org/officeDocument/2006/relationships/slide" Target="slide6.xml"/><Relationship Id="rId4" Type="http://schemas.openxmlformats.org/officeDocument/2006/relationships/slide" Target="slide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microsoft.com/office/2007/relationships/diagramDrawing" Target="../diagrams/drawing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kk-KZ" sz="2800" i="1" dirty="0" smtClean="0">
                <a:latin typeface="Times New Roman" pitchFamily="18" charset="0"/>
                <a:cs typeface="Times New Roman" pitchFamily="18" charset="0"/>
              </a:rPr>
              <a:t>Мақсаты: Қуатты төрт қабатты аспаптардың түрлерін еңгізу, динистор мен тринисторлардың құрылымы мен таңысу</a:t>
            </a:r>
            <a:r>
              <a:rPr lang="kk-KZ" dirty="0" smtClean="0"/>
              <a:t>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kk-KZ" dirty="0" smtClean="0">
                <a:solidFill>
                  <a:schemeClr val="bg1"/>
                </a:solidFill>
              </a:rPr>
              <a:t> Күшті жартылай өткізгіш   аспаптары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7696200" y="5867400"/>
            <a:ext cx="533400" cy="3048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57200"/>
            <a:ext cx="190500" cy="238125"/>
          </a:xfrm>
          <a:prstGeom prst="rect">
            <a:avLst/>
          </a:prstGeom>
          <a:noFill/>
        </p:spPr>
      </p:pic>
      <p:pic>
        <p:nvPicPr>
          <p:cNvPr id="28673" name="Рисунок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5400" y="2209800"/>
            <a:ext cx="5334000" cy="4105275"/>
          </a:xfrm>
          <a:prstGeom prst="rect">
            <a:avLst/>
          </a:prstGeom>
          <a:noFill/>
        </p:spPr>
      </p:pic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609600" y="609600"/>
            <a:ext cx="7594600" cy="132343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kk-KZ" sz="20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Тиристорды басқару тогымен іске қосқан жағдайда </a:t>
            </a:r>
            <a:endParaRPr lang="kk-KZ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ток импульсы басқару электродына  енгенде тиристордың қосылуына белгілі бір уақыт қажет етіледі.  Тиристорды іске қосудағы  11  ток мәні мен кернеу қисықтары  </a:t>
            </a:r>
            <a:endParaRPr kumimoji="0" lang="kk-KZ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25400" y="3400425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Управляющая кнопка: в начало 8">
            <a:hlinkClick r:id="rId4" action="ppaction://hlinksldjump" highlightClick="1"/>
          </p:cNvPr>
          <p:cNvSpPr/>
          <p:nvPr/>
        </p:nvSpPr>
        <p:spPr>
          <a:xfrm>
            <a:off x="8077200" y="6096000"/>
            <a:ext cx="685800" cy="45720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381000" y="228600"/>
          <a:ext cx="8458200" cy="640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Управляющая кнопка: в начало 6">
            <a:hlinkClick r:id="rId6" action="ppaction://hlinksldjump" highlightClick="1"/>
          </p:cNvPr>
          <p:cNvSpPr/>
          <p:nvPr/>
        </p:nvSpPr>
        <p:spPr>
          <a:xfrm>
            <a:off x="8077200" y="6019800"/>
            <a:ext cx="685800" cy="45720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24200" y="304800"/>
            <a:ext cx="3276600" cy="1143000"/>
          </a:xfrm>
        </p:spPr>
        <p:txBody>
          <a:bodyPr/>
          <a:lstStyle/>
          <a:p>
            <a:pPr algn="ctr"/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Симистор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160020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kk-KZ" dirty="0" smtClean="0">
                <a:solidFill>
                  <a:srgbClr val="0070C0"/>
                </a:solidFill>
              </a:rPr>
              <a:t>Айнымалы ток тізбегін коммутирлеу үшін пайданалынатын симметриялы тиристор. Ол реверсивті түзеткіштерді жасауға және айнымалы токты реттеуде қолданылады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098" name="Рисунок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3352800"/>
            <a:ext cx="7848600" cy="2971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Управляющая кнопка: в начало 5">
            <a:hlinkClick r:id="rId3" action="ppaction://hlinksldjump" highlightClick="1"/>
          </p:cNvPr>
          <p:cNvSpPr/>
          <p:nvPr/>
        </p:nvSpPr>
        <p:spPr>
          <a:xfrm>
            <a:off x="8077200" y="152400"/>
            <a:ext cx="685800" cy="45720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838200"/>
            <a:ext cx="7772400" cy="2743200"/>
          </a:xfrm>
        </p:spPr>
        <p:txBody>
          <a:bodyPr/>
          <a:lstStyle/>
          <a:p>
            <a:pPr>
              <a:buNone/>
            </a:pPr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Фототиристорлар мен фотосимисторлар </a:t>
            </a: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— басқару электроды инфрақызыл жарық диоды мен басқару сұлбасы орнатылған бейне қабылдағышпен алмастырылған фотоэлектронды басқарылатын  тиристорлар мен симисторлар.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800px-Fototranzyst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52600" y="3962400"/>
            <a:ext cx="2590800" cy="2590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tsop483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10200" y="3352800"/>
            <a:ext cx="2514600" cy="3200400"/>
          </a:xfrm>
          <a:prstGeom prst="rect">
            <a:avLst/>
          </a:prstGeom>
        </p:spPr>
      </p:pic>
      <p:sp>
        <p:nvSpPr>
          <p:cNvPr id="6" name="Управляющая кнопка: в начало 5">
            <a:hlinkClick r:id="rId4" action="ppaction://hlinksldjump" highlightClick="1"/>
          </p:cNvPr>
          <p:cNvSpPr/>
          <p:nvPr/>
        </p:nvSpPr>
        <p:spPr>
          <a:xfrm>
            <a:off x="8077200" y="304800"/>
            <a:ext cx="685800" cy="45720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09600" y="381000"/>
            <a:ext cx="7772400" cy="2438400"/>
          </a:xfrm>
        </p:spPr>
        <p:txBody>
          <a:bodyPr/>
          <a:lstStyle/>
          <a:p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Оқшаулы құлыптанған биполярлық транзисторлар 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(ОҚБТ) оқшаулы құлпы бар кіру (униполярлық) полярлық транзистордың  шығу биполярлық n-p-n-транзисторымен сәйкестігі ретінде орындалған</a:t>
            </a:r>
            <a:r>
              <a:rPr lang="kk-KZ" dirty="0" smtClean="0"/>
              <a:t>.</a:t>
            </a:r>
            <a:endParaRPr lang="ru-RU" dirty="0"/>
          </a:p>
        </p:txBody>
      </p:sp>
      <p:pic>
        <p:nvPicPr>
          <p:cNvPr id="5122" name="Рисунок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2590800"/>
            <a:ext cx="74676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914400" y="5715000"/>
            <a:ext cx="762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СИТАК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фотосимистор</a:t>
            </a: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ының құрылымы  және оның сұлбалық бейнесі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в начало 5">
            <a:hlinkClick r:id="rId3" action="ppaction://hlinksldjump" highlightClick="1"/>
          </p:cNvPr>
          <p:cNvSpPr/>
          <p:nvPr/>
        </p:nvSpPr>
        <p:spPr>
          <a:xfrm>
            <a:off x="8229600" y="228600"/>
            <a:ext cx="685800" cy="45720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457200"/>
            <a:ext cx="75438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1219200" y="6019800"/>
            <a:ext cx="6858000" cy="3693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СИТАК фотосимисторын микропроцессорге қосу </a:t>
            </a:r>
            <a:endParaRPr kumimoji="0" lang="kk-KZ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в начало 5">
            <a:hlinkClick r:id="rId3" action="ppaction://hlinksldjump" highlightClick="1"/>
          </p:cNvPr>
          <p:cNvSpPr/>
          <p:nvPr/>
        </p:nvSpPr>
        <p:spPr>
          <a:xfrm>
            <a:off x="8153400" y="304800"/>
            <a:ext cx="685800" cy="45720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38200" y="304800"/>
            <a:ext cx="7772400" cy="22098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kk-KZ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Қазіргі уақытта СИТ транзстордың екі түрі бар. Транзистордың бірінші түрі      басқарылатын p-n-ауысымы  бар қарапайым ашық құрал - жай СИТ деп аталады. Бұл құралда нөлдік кернеу барысында затворда сток-исток цепі өткізу күйінде болады. Транзистордың өткізбеу күйіне ауысуы  затвор мен истоктың арасындағы бітеу  теріс кернеуінің U</a:t>
            </a:r>
            <a:r>
              <a:rPr lang="kk-KZ" i="1" baseline="-25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зи </a:t>
            </a:r>
            <a:r>
              <a:rPr lang="kk-KZ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көмегі арқылы жүзеге асады.</a:t>
            </a:r>
            <a:endParaRPr lang="ru-RU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kk-KZ" b="1" dirty="0" smtClean="0"/>
              <a:t> </a:t>
            </a:r>
            <a:endParaRPr lang="ru-RU" b="1" dirty="0" smtClean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57200" y="2438400"/>
          <a:ext cx="8229600" cy="2895599"/>
        </p:xfrm>
        <a:graphic>
          <a:graphicData uri="http://schemas.openxmlformats.org/drawingml/2006/table">
            <a:tbl>
              <a:tblPr/>
              <a:tblGrid>
                <a:gridCol w="2521789"/>
                <a:gridCol w="1115026"/>
                <a:gridCol w="1027671"/>
                <a:gridCol w="733460"/>
                <a:gridCol w="1386983"/>
                <a:gridCol w="1444671"/>
              </a:tblGrid>
              <a:tr h="910281">
                <a:tc>
                  <a:txBody>
                    <a:bodyPr/>
                    <a:lstStyle/>
                    <a:p>
                      <a:pPr indent="-1016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kk-KZ" sz="1300" spc="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Транзистер   түрлері</a:t>
                      </a: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1016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err="1">
                          <a:latin typeface="Times New Roman"/>
                          <a:ea typeface="Times New Roman"/>
                        </a:rPr>
                        <a:t>Құрылғ</a:t>
                      </a:r>
                      <a:r>
                        <a:rPr lang="kk-KZ" sz="1300" dirty="0">
                          <a:latin typeface="Times New Roman"/>
                          <a:ea typeface="Times New Roman"/>
                        </a:rPr>
                        <a:t>ы</a:t>
                      </a: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1016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kk-KZ" sz="1300" spc="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К</a:t>
                      </a:r>
                      <a:r>
                        <a:rPr lang="ru-RU" sz="1300" spc="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ернеу,</a:t>
                      </a:r>
                      <a:r>
                        <a:rPr lang="ru-RU" sz="1300" b="1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1016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kk-KZ" sz="1300" spc="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Ағын тоғы</a:t>
                      </a:r>
                      <a:r>
                        <a:rPr lang="ru-RU" sz="1300" spc="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,А</a:t>
                      </a: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1016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kk-KZ" sz="1300" spc="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Ақау кернеуі</a:t>
                      </a:r>
                      <a:r>
                        <a:rPr lang="ru-RU" sz="1300" spc="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, В</a:t>
                      </a: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1016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kk-KZ" sz="1300" spc="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Жайылу уақыты</a:t>
                      </a:r>
                      <a:r>
                        <a:rPr lang="ru-RU" sz="1300" spc="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, мкс</a:t>
                      </a: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37403"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300" b="1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КП926</a:t>
                      </a: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1016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300" b="1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СИТ</a:t>
                      </a: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1016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300" b="1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400</a:t>
                      </a: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1016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300" b="1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300" b="1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-15</a:t>
                      </a: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300" b="1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&lt;5</a:t>
                      </a: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55938"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300" b="1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КП955</a:t>
                      </a: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1016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300" b="1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БСИТ</a:t>
                      </a: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1016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300" b="1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450</a:t>
                      </a: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1016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300" b="1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300" spc="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</a:t>
                      </a: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300" b="1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&lt;1,5</a:t>
                      </a: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91977"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300" b="1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КП810</a:t>
                      </a: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1016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300" b="1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БСИТ</a:t>
                      </a: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1016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300" b="1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1300</a:t>
                      </a: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300" b="1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300" spc="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</a:t>
                      </a:r>
                      <a:endParaRPr lang="ru-RU" sz="9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300" b="1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&lt;3</a:t>
                      </a:r>
                      <a:endParaRPr lang="ru-RU" sz="9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152400" y="5791200"/>
            <a:ext cx="8229600" cy="5847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СИТ </a:t>
            </a: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және БСИТ транзисторлардың салыстырмалы сипаттамалары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Управляющая кнопка: в начало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685800" cy="45720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16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1828800"/>
            <a:ext cx="3048000" cy="591312"/>
          </a:xfrm>
        </p:spPr>
        <p:txBody>
          <a:bodyPr>
            <a:normAutofit fontScale="90000"/>
          </a:bodyPr>
          <a:lstStyle/>
          <a:p>
            <a:r>
              <a:rPr lang="kk-KZ" dirty="0" smtClean="0"/>
              <a:t>Жоспары: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2133600"/>
            <a:ext cx="7772400" cy="3886200"/>
          </a:xfrm>
        </p:spPr>
        <p:txBody>
          <a:bodyPr/>
          <a:lstStyle/>
          <a:p>
            <a:r>
              <a:rPr lang="kk-KZ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1 Күшті жартылай өткізгіш   аспаптарыдың түрлері</a:t>
            </a:r>
            <a:endParaRPr lang="kk-KZ" b="1" i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571500" indent="-571500">
              <a:buFont typeface="+mj-lt"/>
              <a:buAutoNum type="romanUcPeriod"/>
            </a:pPr>
            <a:r>
              <a:rPr lang="kk-KZ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Тиристорлар</a:t>
            </a:r>
            <a:endParaRPr lang="kk-KZ" b="1" i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571500" indent="-571500">
              <a:buFont typeface="+mj-lt"/>
              <a:buAutoNum type="romanUcPeriod"/>
            </a:pPr>
            <a:r>
              <a:rPr lang="kk-KZ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Симисторлар</a:t>
            </a:r>
            <a:endParaRPr lang="ru-RU" b="1" i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2 Динисторлар</a:t>
            </a:r>
            <a:endParaRPr lang="ru-RU" b="1" i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3 Фототиристорлар мен фотосимисторлар</a:t>
            </a:r>
            <a:endParaRPr lang="ru-RU" b="1" i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4  Оқшаулы құлыптанған биполярлық транзисторлар  </a:t>
            </a:r>
            <a:endParaRPr lang="ru-RU" b="1" i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09600" y="990600"/>
            <a:ext cx="7772400" cy="2895600"/>
          </a:xfrm>
        </p:spPr>
        <p:txBody>
          <a:bodyPr/>
          <a:lstStyle/>
          <a:p>
            <a:r>
              <a:rPr lang="kk-KZ" sz="2400" i="1" dirty="0" smtClean="0">
                <a:latin typeface="Times New Roman" pitchFamily="18" charset="0"/>
                <a:cs typeface="Times New Roman" pitchFamily="18" charset="0"/>
              </a:rPr>
              <a:t>Күшті жартылай өткізгіш   аспаптарына әртүрлі қуатты қондырғыларда қолданылатын басқару аспаптары жатады. Шығынды төмендету үшін бұл аспаптар көбінесе негізгі режимде жұмыс істейді. Күш  аспаптарына қойылатын негізгі талаптарға жататындар: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457200" y="3276600"/>
          <a:ext cx="8001000" cy="330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Управляющая кнопка: в начало 6">
            <a:hlinkClick r:id="rId6" action="ppaction://hlinksldjump" highlightClick="1"/>
          </p:cNvPr>
          <p:cNvSpPr/>
          <p:nvPr/>
        </p:nvSpPr>
        <p:spPr>
          <a:xfrm>
            <a:off x="8305800" y="1066800"/>
            <a:ext cx="685800" cy="45720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5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38200" y="304800"/>
            <a:ext cx="7772400" cy="1066800"/>
          </a:xfrm>
        </p:spPr>
        <p:txBody>
          <a:bodyPr/>
          <a:lstStyle/>
          <a:p>
            <a:pPr>
              <a:buNone/>
            </a:pPr>
            <a:r>
              <a:rPr lang="kk-KZ" dirty="0" smtClean="0"/>
              <a:t>Күш  электроникасының  арнайы мақсаттар үшін қуатты төрт қабатты аспаптар</a:t>
            </a:r>
            <a:endParaRPr lang="ru-RU" dirty="0"/>
          </a:p>
        </p:txBody>
      </p:sp>
      <p:sp>
        <p:nvSpPr>
          <p:cNvPr id="4" name="Стрелка вправо 3"/>
          <p:cNvSpPr/>
          <p:nvPr/>
        </p:nvSpPr>
        <p:spPr>
          <a:xfrm rot="5400000">
            <a:off x="1524000" y="1524000"/>
            <a:ext cx="1219200" cy="914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 rot="5400000">
            <a:off x="6019800" y="1524000"/>
            <a:ext cx="1219200" cy="914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38200" y="2743200"/>
            <a:ext cx="2743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3200" i="1" dirty="0" smtClean="0">
                <a:latin typeface="Times New Roman" pitchFamily="18" charset="0"/>
                <a:cs typeface="Times New Roman" pitchFamily="18" charset="0"/>
              </a:rPr>
              <a:t>тири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kk-KZ" sz="3200" i="1" dirty="0" smtClean="0">
                <a:latin typeface="Times New Roman" pitchFamily="18" charset="0"/>
                <a:cs typeface="Times New Roman" pitchFamily="18" charset="0"/>
              </a:rPr>
              <a:t>торлар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10200" y="2819400"/>
            <a:ext cx="25079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200" i="1" dirty="0" smtClean="0">
                <a:latin typeface="Times New Roman" pitchFamily="18" charset="0"/>
                <a:cs typeface="Times New Roman" pitchFamily="18" charset="0"/>
              </a:rPr>
              <a:t>симисторлар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2146235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3886200"/>
            <a:ext cx="3810000" cy="2374900"/>
          </a:xfrm>
          <a:prstGeom prst="rect">
            <a:avLst/>
          </a:prstGeom>
        </p:spPr>
      </p:pic>
      <p:pic>
        <p:nvPicPr>
          <p:cNvPr id="9" name="Рисунок 8" descr="350px-Устройство_тиристора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43400" y="3567113"/>
            <a:ext cx="4419600" cy="3290887"/>
          </a:xfrm>
          <a:prstGeom prst="rect">
            <a:avLst/>
          </a:prstGeom>
        </p:spPr>
      </p:pic>
      <p:sp>
        <p:nvSpPr>
          <p:cNvPr id="11" name="Управляющая кнопка: в начало 10">
            <a:hlinkClick r:id="rId4" action="ppaction://hlinksldjump" highlightClick="1"/>
          </p:cNvPr>
          <p:cNvSpPr/>
          <p:nvPr/>
        </p:nvSpPr>
        <p:spPr>
          <a:xfrm>
            <a:off x="8305800" y="1066800"/>
            <a:ext cx="685800" cy="45720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 animBg="1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914400"/>
            <a:ext cx="7772400" cy="5105400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kk-KZ" dirty="0" smtClean="0"/>
              <a:t>Күш электроникасы үздіксіз дамиды және күш аспаптары үздіксіз жетілдірілуде. </a:t>
            </a:r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kk-KZ" dirty="0" smtClean="0"/>
              <a:t>1000 А дейінгі тоқтарға аспаптаржәне 6 кВ жоғары жұмыс кернеуі  құрастырылған және шығарылған.</a:t>
            </a:r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kk-KZ" dirty="0" smtClean="0"/>
              <a:t> Күш аспаптарының тез әсер еткізгіштігі мынандай,олар 1 МГц дейінгі жиілікте жұмыс істей алады. Күш кілттерін басқару қуаты мейлінше төмендеген. </a:t>
            </a:r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kk-KZ" dirty="0" smtClean="0"/>
              <a:t>Қуатты қос полярлық және униполярлық транзисторлар құрастырылдыжәне шығарылуда</a:t>
            </a:r>
            <a:r>
              <a:rPr lang="kk-KZ" dirty="0" smtClean="0"/>
              <a:t>.</a:t>
            </a:r>
            <a:r>
              <a:rPr lang="kk-KZ" dirty="0" smtClean="0"/>
              <a:t> </a:t>
            </a:r>
            <a:endParaRPr lang="kk-KZ" dirty="0" smtClean="0"/>
          </a:p>
          <a:p>
            <a:pPr>
              <a:buFont typeface="Wingdings" pitchFamily="2" charset="2"/>
              <a:buChar char="Ø"/>
            </a:pPr>
            <a:r>
              <a:rPr lang="kk-KZ" dirty="0" smtClean="0"/>
              <a:t>Күш </a:t>
            </a:r>
            <a:r>
              <a:rPr lang="kk-KZ" dirty="0" smtClean="0"/>
              <a:t>электроникасының соңғы жетістіктеріне транзисторлардың жаңа типтерін құрастыру жатады: статикалық индукциямен және аулақталған бекітпесі бар қос полярлық транзисторлар. (БТИЗ).</a:t>
            </a:r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kk-KZ" dirty="0" smtClean="0"/>
              <a:t> Транзисторлардың жаңа типтері  2000В дейінгі кернеу барысында  тоқтардың 500А жоғары коммутация жасай алады</a:t>
            </a:r>
            <a:r>
              <a:rPr lang="kk-KZ" dirty="0" smtClean="0"/>
              <a:t>  </a:t>
            </a:r>
            <a:endParaRPr lang="ru-RU" dirty="0" smtClean="0"/>
          </a:p>
          <a:p>
            <a:pPr>
              <a:buFont typeface="Wingdings" pitchFamily="2" charset="2"/>
              <a:buChar char="Ø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62000" y="457200"/>
            <a:ext cx="7772400" cy="1828800"/>
          </a:xfrm>
        </p:spPr>
        <p:txBody>
          <a:bodyPr/>
          <a:lstStyle/>
          <a:p>
            <a:pPr>
              <a:buNone/>
            </a:pPr>
            <a:r>
              <a:rPr lang="kk-KZ" b="1" dirty="0" smtClean="0"/>
              <a:t>Динисторлар</a:t>
            </a:r>
            <a:r>
              <a:rPr lang="kk-KZ" dirty="0" smtClean="0"/>
              <a:t>. </a:t>
            </a:r>
            <a:r>
              <a:rPr lang="ru-RU" dirty="0" err="1" smtClean="0"/>
              <a:t>Динисто</a:t>
            </a:r>
            <a:r>
              <a:rPr lang="kk-KZ" dirty="0" smtClean="0"/>
              <a:t>р деп  </a:t>
            </a:r>
            <a:r>
              <a:rPr lang="ru-RU" dirty="0" smtClean="0"/>
              <a:t>диод</a:t>
            </a:r>
            <a:r>
              <a:rPr lang="kk-KZ" dirty="0" smtClean="0"/>
              <a:t>ты түрдегі қос электронды үш </a:t>
            </a:r>
            <a:r>
              <a:rPr lang="ru-RU" dirty="0" err="1" smtClean="0"/>
              <a:t>p-n</a:t>
            </a:r>
            <a:r>
              <a:rPr lang="kk-KZ" dirty="0" smtClean="0"/>
              <a:t>-айнымалысы бар  аспап аталады</a:t>
            </a:r>
            <a:r>
              <a:rPr lang="ru-RU" dirty="0" smtClean="0"/>
              <a:t>.</a:t>
            </a:r>
            <a:r>
              <a:rPr lang="kk-KZ" dirty="0" smtClean="0"/>
              <a:t> Р шеткі облысы анод деп аталады, ал екінші  N- шеткі облысы –катод деп аталады. 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026" name="Рисунок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362200"/>
            <a:ext cx="3149068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inisto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43400" y="2514600"/>
            <a:ext cx="4572000" cy="38987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Управляющая кнопка: в начало 5">
            <a:hlinkClick r:id="rId4" action="ppaction://hlinksldjump" highlightClick="1"/>
          </p:cNvPr>
          <p:cNvSpPr/>
          <p:nvPr/>
        </p:nvSpPr>
        <p:spPr>
          <a:xfrm>
            <a:off x="8305800" y="1066800"/>
            <a:ext cx="685800" cy="45720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83820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kk-KZ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Динистордың ажырату схемасы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pic>
        <p:nvPicPr>
          <p:cNvPr id="2051" name="Picture 3" descr="Рисунок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828800"/>
            <a:ext cx="7848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в начало 5">
            <a:hlinkClick r:id="rId3" action="ppaction://hlinksldjump" highlightClick="1"/>
          </p:cNvPr>
          <p:cNvSpPr/>
          <p:nvPr/>
        </p:nvSpPr>
        <p:spPr>
          <a:xfrm>
            <a:off x="8305800" y="1066800"/>
            <a:ext cx="685800" cy="45720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71800" y="228600"/>
            <a:ext cx="3429000" cy="762000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Тиристор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28600" y="1219200"/>
            <a:ext cx="8915400" cy="205740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kk-KZ" dirty="0" smtClean="0">
                <a:solidFill>
                  <a:srgbClr val="002060"/>
                </a:solidFill>
              </a:rPr>
              <a:t>    Төрт қабатты құрылымды қосудың екінші тәсілі тиристорда іске асырылады. Тиристорда  </a:t>
            </a:r>
            <a:r>
              <a:rPr lang="kk-KZ" i="1" dirty="0" smtClean="0">
                <a:solidFill>
                  <a:srgbClr val="002060"/>
                </a:solidFill>
              </a:rPr>
              <a:t>Т</a:t>
            </a:r>
            <a:r>
              <a:rPr lang="kk-KZ" i="1" baseline="-25000" dirty="0" smtClean="0">
                <a:solidFill>
                  <a:srgbClr val="002060"/>
                </a:solidFill>
              </a:rPr>
              <a:t>1</a:t>
            </a:r>
            <a:r>
              <a:rPr lang="kk-KZ" dirty="0" smtClean="0">
                <a:solidFill>
                  <a:srgbClr val="002060"/>
                </a:solidFill>
              </a:rPr>
              <a:t> немесе  </a:t>
            </a:r>
            <a:r>
              <a:rPr lang="kk-KZ" i="1" dirty="0" smtClean="0">
                <a:solidFill>
                  <a:srgbClr val="002060"/>
                </a:solidFill>
              </a:rPr>
              <a:t>Т</a:t>
            </a:r>
            <a:r>
              <a:rPr lang="kk-KZ" i="1" baseline="-25000" dirty="0" smtClean="0">
                <a:solidFill>
                  <a:srgbClr val="002060"/>
                </a:solidFill>
              </a:rPr>
              <a:t>2</a:t>
            </a:r>
            <a:r>
              <a:rPr lang="kk-KZ" dirty="0" smtClean="0">
                <a:solidFill>
                  <a:srgbClr val="002060"/>
                </a:solidFill>
              </a:rPr>
              <a:t> эквивалентті транзисторларының біреуінің базалық шығысы бар. Егер де бір базаға басқару тогы қосылса, сәйкесінше транзистордың өткізу коэффициенті артып, тиристор іске қосылады. </a:t>
            </a:r>
            <a:endParaRPr lang="ru-RU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3074" name="Рисунок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200400"/>
            <a:ext cx="60198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Управляющая кнопка: в начало 4">
            <a:hlinkClick r:id="rId3" action="ppaction://hlinksldjump" highlightClick="1"/>
          </p:cNvPr>
          <p:cNvSpPr/>
          <p:nvPr/>
        </p:nvSpPr>
        <p:spPr>
          <a:xfrm>
            <a:off x="8077200" y="6096000"/>
            <a:ext cx="685800" cy="45720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38200" y="838200"/>
            <a:ext cx="7772400" cy="3124200"/>
          </a:xfrm>
        </p:spPr>
        <p:txBody>
          <a:bodyPr/>
          <a:lstStyle/>
          <a:p>
            <a:r>
              <a:rPr lang="kk-KZ" dirty="0" smtClean="0"/>
              <a:t>Динистор да, тиристорлар да анод кернеуінің лездік өзгеруі арқылы өздігінен қосылады. Бұл құбылыс «dU/dt эффектісі</a:t>
            </a:r>
            <a:r>
              <a:rPr lang="kk-KZ" i="1" dirty="0" smtClean="0"/>
              <a:t>» </a:t>
            </a:r>
            <a:r>
              <a:rPr lang="kk-KZ" dirty="0" smtClean="0"/>
              <a:t>деген атауға ие болды</a:t>
            </a:r>
            <a:r>
              <a:rPr lang="kk-KZ" i="1" dirty="0" smtClean="0"/>
              <a:t>.</a:t>
            </a:r>
            <a:endParaRPr lang="ru-RU" dirty="0" smtClean="0"/>
          </a:p>
          <a:p>
            <a:r>
              <a:rPr lang="kk-KZ" dirty="0" smtClean="0"/>
              <a:t>Бұл тиристор немесе динистор аноды кернеуінің лездік өзгеруі сыйымдылық зарядының өтуімен байланысты: 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71800" y="3733800"/>
            <a:ext cx="2743200" cy="67873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700" y="68580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kk-K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Управляющая кнопка: в начало 6">
            <a:hlinkClick r:id="rId3" action="ppaction://hlinksldjump" highlightClick="1"/>
          </p:cNvPr>
          <p:cNvSpPr/>
          <p:nvPr/>
        </p:nvSpPr>
        <p:spPr>
          <a:xfrm>
            <a:off x="8077200" y="6096000"/>
            <a:ext cx="685800" cy="45720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99</TotalTime>
  <Words>541</Words>
  <Application>Microsoft Office PowerPoint</Application>
  <PresentationFormat>Экран (4:3)</PresentationFormat>
  <Paragraphs>69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Справедливость</vt:lpstr>
      <vt:lpstr> Күшті жартылай өткізгіш   аспаптары</vt:lpstr>
      <vt:lpstr>Жоспары: </vt:lpstr>
      <vt:lpstr>Слайд 3</vt:lpstr>
      <vt:lpstr>Слайд 4</vt:lpstr>
      <vt:lpstr>Слайд 5</vt:lpstr>
      <vt:lpstr>Слайд 6</vt:lpstr>
      <vt:lpstr>Динистордың ажырату схемасы </vt:lpstr>
      <vt:lpstr>Тиристор.</vt:lpstr>
      <vt:lpstr>Слайд 9</vt:lpstr>
      <vt:lpstr>Слайд 10</vt:lpstr>
      <vt:lpstr>Слайд 11</vt:lpstr>
      <vt:lpstr>Симистор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Күшті жартылай өткізгіш   аспаптары</dc:title>
  <cp:lastModifiedBy>student</cp:lastModifiedBy>
  <cp:revision>12</cp:revision>
  <dcterms:modified xsi:type="dcterms:W3CDTF">2013-11-19T03:40:25Z</dcterms:modified>
</cp:coreProperties>
</file>