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/>
              <a:t>Микроэлектроника - </a:t>
            </a:r>
            <a:r>
              <a:rPr lang="ru-RU" sz="4000" dirty="0" err="1"/>
              <a:t>электрондық</a:t>
            </a:r>
            <a:r>
              <a:rPr lang="ru-RU" sz="4000" dirty="0"/>
              <a:t> </a:t>
            </a:r>
            <a:r>
              <a:rPr lang="ru-RU" sz="4000" dirty="0" err="1"/>
              <a:t>компоненттер</a:t>
            </a:r>
            <a:r>
              <a:rPr lang="en-US" sz="4000" dirty="0"/>
              <a:t>i</a:t>
            </a:r>
            <a:r>
              <a:rPr lang="ru-RU" sz="4000" dirty="0"/>
              <a:t>н</a:t>
            </a:r>
            <a:r>
              <a:rPr lang="en-US" sz="4000" dirty="0"/>
              <a:t>i</a:t>
            </a:r>
            <a:r>
              <a:rPr lang="ru-RU" sz="4000" dirty="0"/>
              <a:t>ң </a:t>
            </a:r>
            <a:r>
              <a:rPr lang="ru-RU" sz="4000" dirty="0" err="1"/>
              <a:t>өнд</a:t>
            </a:r>
            <a:r>
              <a:rPr lang="en-US" sz="4000" dirty="0"/>
              <a:t>i</a:t>
            </a:r>
            <a:r>
              <a:rPr lang="ru-RU" sz="4000" dirty="0"/>
              <a:t>р</a:t>
            </a:r>
            <a:r>
              <a:rPr lang="en-US" sz="4000" dirty="0"/>
              <a:t>i</a:t>
            </a:r>
            <a:r>
              <a:rPr lang="ru-RU" sz="4000" dirty="0"/>
              <a:t>с</a:t>
            </a:r>
            <a:r>
              <a:rPr lang="en-US" sz="4000" dirty="0"/>
              <a:t>i </a:t>
            </a:r>
            <a:r>
              <a:rPr lang="ru-RU" sz="4000" dirty="0" smtClean="0"/>
              <a:t>мен </a:t>
            </a:r>
            <a:r>
              <a:rPr lang="ru-RU" sz="4000" dirty="0" err="1" smtClean="0"/>
              <a:t>элементтерд</a:t>
            </a:r>
            <a:r>
              <a:rPr lang="en-US" sz="4000" dirty="0"/>
              <a:t>i</a:t>
            </a:r>
            <a:r>
              <a:rPr lang="ru-RU" sz="4000" dirty="0"/>
              <a:t>ң </a:t>
            </a:r>
            <a:r>
              <a:rPr lang="ru-RU" sz="4000" dirty="0" err="1"/>
              <a:t>геометриялық</a:t>
            </a:r>
            <a:r>
              <a:rPr lang="ru-RU" sz="4000" dirty="0"/>
              <a:t> </a:t>
            </a:r>
            <a:r>
              <a:rPr lang="ru-RU" sz="4000" dirty="0" err="1"/>
              <a:t>мөлшерлер</a:t>
            </a:r>
            <a:r>
              <a:rPr lang="en-US" sz="4000" dirty="0"/>
              <a:t>i </a:t>
            </a:r>
            <a:r>
              <a:rPr lang="ru-RU" sz="4000" dirty="0"/>
              <a:t>бар </a:t>
            </a:r>
            <a:r>
              <a:rPr lang="ru-RU" sz="4000" dirty="0" err="1" smtClean="0"/>
              <a:t>және</a:t>
            </a:r>
            <a:r>
              <a:rPr lang="ru-RU" sz="4000" dirty="0" smtClean="0"/>
              <a:t>  </a:t>
            </a:r>
            <a:r>
              <a:rPr lang="ru-RU" sz="4000" dirty="0"/>
              <a:t>б</a:t>
            </a:r>
            <a:r>
              <a:rPr lang="en-US" sz="4000" dirty="0"/>
              <a:t>i</a:t>
            </a:r>
            <a:r>
              <a:rPr lang="ru-RU" sz="4000" dirty="0" err="1"/>
              <a:t>рнеше</a:t>
            </a:r>
            <a:r>
              <a:rPr lang="ru-RU" sz="4000" dirty="0"/>
              <a:t> </a:t>
            </a:r>
            <a:r>
              <a:rPr lang="ru-RU" sz="4000" dirty="0" err="1"/>
              <a:t>шамасында</a:t>
            </a:r>
            <a:r>
              <a:rPr lang="ru-RU" sz="4000" dirty="0"/>
              <a:t> </a:t>
            </a:r>
            <a:r>
              <a:rPr lang="ru-RU" sz="4000" dirty="0" err="1" smtClean="0"/>
              <a:t>микрометрлерд</a:t>
            </a:r>
            <a:r>
              <a:rPr lang="kk-KZ" sz="4000" dirty="0" smtClean="0"/>
              <a:t>і</a:t>
            </a:r>
            <a:r>
              <a:rPr lang="ru-RU" sz="4000" dirty="0" smtClean="0"/>
              <a:t> </a:t>
            </a:r>
            <a:r>
              <a:rPr lang="ru-RU" sz="4000" dirty="0" err="1"/>
              <a:t>зерттеуге</a:t>
            </a:r>
            <a:r>
              <a:rPr lang="ru-RU" sz="4000" dirty="0"/>
              <a:t> </a:t>
            </a:r>
            <a:r>
              <a:rPr lang="ru-RU" sz="4000" dirty="0" err="1"/>
              <a:t>қатысты</a:t>
            </a:r>
            <a:r>
              <a:rPr lang="ru-RU" sz="4000" dirty="0"/>
              <a:t> </a:t>
            </a:r>
            <a:r>
              <a:rPr lang="ru-RU" sz="4000" dirty="0" err="1"/>
              <a:t>электрониканың</a:t>
            </a:r>
            <a:r>
              <a:rPr lang="ru-RU" sz="4000" dirty="0"/>
              <a:t> </a:t>
            </a:r>
            <a:r>
              <a:rPr lang="ru-RU" sz="4000" dirty="0" err="1"/>
              <a:t>бөл</a:t>
            </a:r>
            <a:r>
              <a:rPr lang="en-US" sz="4000" dirty="0"/>
              <a:t>i</a:t>
            </a:r>
            <a:r>
              <a:rPr lang="ru-RU" sz="4000" dirty="0" err="1"/>
              <a:t>мшес</a:t>
            </a:r>
            <a:r>
              <a:rPr lang="en-US" sz="4000" dirty="0" smtClean="0"/>
              <a:t>i</a:t>
            </a:r>
            <a:r>
              <a:rPr lang="kk-KZ" sz="4000" dirty="0" smtClean="0"/>
              <a:t>.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Микроэлектроника</a:t>
            </a:r>
            <a:br>
              <a:rPr lang="ru-RU" sz="4400" b="1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6668426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4536504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Микроэлектроника </a:t>
            </a:r>
            <a:r>
              <a:rPr lang="ru-RU" dirty="0" err="1"/>
              <a:t>жартылай</a:t>
            </a:r>
            <a:r>
              <a:rPr lang="ru-RU" dirty="0"/>
              <a:t> </a:t>
            </a:r>
            <a:r>
              <a:rPr lang="ru-RU" dirty="0" err="1"/>
              <a:t>өтк</a:t>
            </a:r>
            <a:r>
              <a:rPr lang="en-US" dirty="0"/>
              <a:t>i</a:t>
            </a:r>
            <a:r>
              <a:rPr lang="ru-RU" dirty="0" err="1"/>
              <a:t>зг</a:t>
            </a:r>
            <a:r>
              <a:rPr lang="en-US" dirty="0"/>
              <a:t>i</a:t>
            </a:r>
            <a:r>
              <a:rPr lang="ru-RU" dirty="0" err="1" smtClean="0"/>
              <a:t>шгіш</a:t>
            </a:r>
            <a:r>
              <a:rPr lang="ru-RU" dirty="0" smtClean="0"/>
              <a:t> </a:t>
            </a:r>
            <a:r>
              <a:rPr lang="ru-RU" dirty="0" err="1"/>
              <a:t>денес</a:t>
            </a:r>
            <a:r>
              <a:rPr lang="en-US" dirty="0"/>
              <a:t>i</a:t>
            </a:r>
            <a:r>
              <a:rPr lang="ru-RU" dirty="0"/>
              <a:t>н</a:t>
            </a:r>
            <a:r>
              <a:rPr lang="en-US" dirty="0"/>
              <a:t>i</a:t>
            </a:r>
            <a:r>
              <a:rPr lang="ru-RU" dirty="0"/>
              <a:t>ң </a:t>
            </a:r>
            <a:r>
              <a:rPr lang="ru-RU" dirty="0" err="1" smtClean="0"/>
              <a:t>жалғасы</a:t>
            </a:r>
            <a:r>
              <a:rPr lang="ru-RU" dirty="0" smtClean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 smtClean="0"/>
              <a:t>табылады</a:t>
            </a:r>
            <a:r>
              <a:rPr lang="ru-RU" dirty="0" smtClean="0"/>
              <a:t> </a:t>
            </a:r>
            <a:r>
              <a:rPr lang="ru-RU" dirty="0" err="1" smtClean="0"/>
              <a:t>және</a:t>
            </a:r>
            <a:r>
              <a:rPr lang="ru-RU" dirty="0" smtClean="0"/>
              <a:t> </a:t>
            </a:r>
            <a:r>
              <a:rPr lang="ru-RU" dirty="0"/>
              <a:t>1895 </a:t>
            </a:r>
            <a:r>
              <a:rPr lang="ru-RU" dirty="0" err="1" smtClean="0"/>
              <a:t>жылдың</a:t>
            </a:r>
            <a:r>
              <a:rPr lang="ru-RU" dirty="0" smtClean="0"/>
              <a:t> </a:t>
            </a:r>
            <a:r>
              <a:rPr lang="ru-RU" dirty="0"/>
              <a:t>7 </a:t>
            </a:r>
            <a:r>
              <a:rPr lang="ru-RU" dirty="0" err="1"/>
              <a:t>майы</a:t>
            </a:r>
            <a:r>
              <a:rPr lang="ru-RU" dirty="0" smtClean="0"/>
              <a:t> </a:t>
            </a:r>
            <a:r>
              <a:rPr lang="ru-RU" dirty="0" err="1" smtClean="0"/>
              <a:t>А.С.Попов</a:t>
            </a:r>
            <a:r>
              <a:rPr lang="ru-RU" dirty="0" smtClean="0"/>
              <a:t> </a:t>
            </a:r>
            <a:r>
              <a:rPr lang="ru-RU" dirty="0" err="1" smtClean="0"/>
              <a:t>пайдаланған</a:t>
            </a:r>
            <a:r>
              <a:rPr lang="ru-RU" dirty="0" smtClean="0"/>
              <a:t> </a:t>
            </a:r>
            <a:r>
              <a:rPr lang="ru-RU" dirty="0" err="1" smtClean="0"/>
              <a:t>қатты</a:t>
            </a:r>
            <a:r>
              <a:rPr lang="ru-RU" dirty="0"/>
              <a:t> </a:t>
            </a:r>
            <a:r>
              <a:rPr lang="ru-RU" dirty="0" err="1" smtClean="0"/>
              <a:t>электрмагнитт</a:t>
            </a:r>
            <a:r>
              <a:rPr lang="en-US" dirty="0"/>
              <a:t>i</a:t>
            </a:r>
            <a:r>
              <a:rPr lang="ru-RU" dirty="0"/>
              <a:t>к </a:t>
            </a:r>
            <a:r>
              <a:rPr lang="ru-RU" dirty="0" smtClean="0"/>
              <a:t> </a:t>
            </a:r>
            <a:r>
              <a:rPr lang="ru-RU" dirty="0" err="1" smtClean="0"/>
              <a:t>толқындарды</a:t>
            </a:r>
            <a:r>
              <a:rPr lang="ru-RU" dirty="0" smtClean="0"/>
              <a:t> т</a:t>
            </a:r>
            <a:r>
              <a:rPr lang="en-US" dirty="0"/>
              <a:t>i</a:t>
            </a:r>
            <a:r>
              <a:rPr lang="ru-RU" dirty="0" err="1"/>
              <a:t>ркеу</a:t>
            </a:r>
            <a:r>
              <a:rPr lang="ru-RU" dirty="0"/>
              <a:t> </a:t>
            </a:r>
            <a:r>
              <a:rPr lang="ru-RU" dirty="0" err="1"/>
              <a:t>болған</a:t>
            </a:r>
            <a:r>
              <a:rPr lang="ru-RU" dirty="0"/>
              <a:t> </a:t>
            </a:r>
            <a:r>
              <a:rPr lang="en-US" dirty="0"/>
              <a:t>i</a:t>
            </a:r>
            <a:r>
              <a:rPr lang="ru-RU" dirty="0"/>
              <a:t>с</a:t>
            </a:r>
            <a:r>
              <a:rPr lang="en-US" dirty="0"/>
              <a:t>i</a:t>
            </a:r>
            <a:r>
              <a:rPr lang="ru-RU" dirty="0"/>
              <a:t>н</a:t>
            </a:r>
            <a:r>
              <a:rPr lang="en-US" dirty="0"/>
              <a:t>i</a:t>
            </a:r>
            <a:r>
              <a:rPr lang="ru-RU" dirty="0" smtClean="0"/>
              <a:t>ң </a:t>
            </a:r>
            <a:r>
              <a:rPr lang="ru-RU" dirty="0" err="1" smtClean="0"/>
              <a:t>барысында</a:t>
            </a:r>
            <a:r>
              <a:rPr lang="ru-RU" dirty="0" smtClean="0"/>
              <a:t> </a:t>
            </a:r>
            <a:r>
              <a:rPr lang="ru-RU" dirty="0" err="1" smtClean="0"/>
              <a:t>қолданысқа</a:t>
            </a:r>
            <a:r>
              <a:rPr lang="ru-RU" dirty="0" smtClean="0"/>
              <a:t> </a:t>
            </a:r>
            <a:r>
              <a:rPr lang="ru-RU" dirty="0" err="1" smtClean="0"/>
              <a:t>еніп</a:t>
            </a:r>
            <a:r>
              <a:rPr lang="ru-RU" dirty="0" smtClean="0"/>
              <a:t> ары </a:t>
            </a:r>
            <a:r>
              <a:rPr lang="ru-RU" dirty="0" err="1" smtClean="0"/>
              <a:t>қарай</a:t>
            </a:r>
            <a:r>
              <a:rPr lang="ru-RU" dirty="0" smtClean="0"/>
              <a:t> </a:t>
            </a:r>
            <a:r>
              <a:rPr lang="ru-RU" dirty="0" err="1" smtClean="0"/>
              <a:t>дамуда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Пайда болуы</a:t>
            </a:r>
            <a:endParaRPr lang="ru-RU" dirty="0"/>
          </a:p>
        </p:txBody>
      </p:sp>
      <p:pic>
        <p:nvPicPr>
          <p:cNvPr id="2050" name="Picture 2" descr="C:\Users\user\Desktop\Alexander_Stepanovich_Pop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3744416" cy="48130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40762551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40427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/>
              <a:t>И</a:t>
            </a:r>
            <a:r>
              <a:rPr lang="ru-RU" sz="2800" dirty="0" err="1" smtClean="0"/>
              <a:t>нтегралды</a:t>
            </a:r>
            <a:r>
              <a:rPr lang="ru-RU" sz="2800" dirty="0" smtClean="0"/>
              <a:t> </a:t>
            </a:r>
            <a:r>
              <a:rPr lang="ru-RU" sz="2800" dirty="0" err="1" smtClean="0"/>
              <a:t>схемалардың</a:t>
            </a:r>
            <a:r>
              <a:rPr lang="ru-RU" sz="2800" dirty="0" smtClean="0"/>
              <a:t> (</a:t>
            </a:r>
            <a:r>
              <a:rPr lang="ru-RU" sz="2800" dirty="0"/>
              <a:t>ИС) </a:t>
            </a:r>
            <a:r>
              <a:rPr lang="ru-RU" sz="2800" dirty="0" smtClean="0"/>
              <a:t> </a:t>
            </a:r>
            <a:r>
              <a:rPr lang="ru-RU" sz="2800" dirty="0" err="1"/>
              <a:t>алғашқы</a:t>
            </a:r>
            <a:r>
              <a:rPr lang="ru-RU" sz="2800" dirty="0"/>
              <a:t> </a:t>
            </a:r>
            <a:r>
              <a:rPr lang="ru-RU" sz="2800" dirty="0" err="1" smtClean="0"/>
              <a:t>бастамасы</a:t>
            </a:r>
            <a:r>
              <a:rPr lang="ru-RU" sz="2800" dirty="0" smtClean="0"/>
              <a:t> </a:t>
            </a:r>
            <a:r>
              <a:rPr lang="en-US" sz="2800" dirty="0" smtClean="0"/>
              <a:t>1958</a:t>
            </a:r>
            <a:r>
              <a:rPr lang="kk-KZ" sz="2800" dirty="0" smtClean="0"/>
              <a:t>-1960 жылдарға</a:t>
            </a:r>
            <a:r>
              <a:rPr lang="en-US" sz="2800" dirty="0" smtClean="0"/>
              <a:t> </a:t>
            </a:r>
            <a:r>
              <a:rPr lang="ru-RU" sz="2800" dirty="0" err="1" smtClean="0"/>
              <a:t>жатады</a:t>
            </a:r>
            <a:r>
              <a:rPr lang="ru-RU" sz="2800" dirty="0" smtClean="0"/>
              <a:t>.  </a:t>
            </a:r>
            <a:r>
              <a:rPr lang="kk-KZ" sz="2800" dirty="0" smtClean="0"/>
              <a:t>Осы жылдары пл</a:t>
            </a:r>
            <a:r>
              <a:rPr lang="ru-RU" sz="2800" dirty="0" err="1" smtClean="0"/>
              <a:t>енкалы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интегралды</a:t>
            </a:r>
            <a:r>
              <a:rPr lang="ru-RU" sz="2800" dirty="0" smtClean="0"/>
              <a:t>           </a:t>
            </a:r>
            <a:r>
              <a:rPr lang="ru-RU" sz="2800" dirty="0" err="1" smtClean="0"/>
              <a:t>схемалар</a:t>
            </a:r>
            <a:r>
              <a:rPr lang="ru-RU" sz="2800" dirty="0" smtClean="0"/>
              <a:t> </a:t>
            </a:r>
            <a:r>
              <a:rPr lang="ru-RU" sz="2800" dirty="0" err="1" smtClean="0"/>
              <a:t>жасалынды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Интегралды схемалар</a:t>
            </a:r>
            <a:endParaRPr lang="ru-RU" dirty="0"/>
          </a:p>
        </p:txBody>
      </p:sp>
      <p:pic>
        <p:nvPicPr>
          <p:cNvPr id="1026" name="Picture 2" descr="C:\Users\user\Desktop\238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406992" cy="4331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2924912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kk-KZ" dirty="0" smtClean="0"/>
              <a:t>Қазіргі заманда микроэлектрониканың бағыты бұл – курделі интегралды схемалардан жасалған микросхемалар,чипсеттер және микропроцессорлар болып табылады.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Қазіргі замандағы маңызы</a:t>
            </a:r>
            <a:endParaRPr lang="ru-RU" dirty="0"/>
          </a:p>
        </p:txBody>
      </p:sp>
      <p:pic>
        <p:nvPicPr>
          <p:cNvPr id="3074" name="Picture 2" descr="C:\Users\user\Desktop\0020-015-Mikroprotses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3382962" cy="25352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3967068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068" y="242088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kk-KZ" sz="4800" dirty="0" smtClean="0"/>
              <a:t>Назарларыңызға рахмет!</a:t>
            </a:r>
            <a:br>
              <a:rPr lang="kk-KZ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41280560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</TotalTime>
  <Words>128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Микроэлектроника </vt:lpstr>
      <vt:lpstr>Пайда болуы</vt:lpstr>
      <vt:lpstr>Интегралды схемалар</vt:lpstr>
      <vt:lpstr>Қазіргі замандағы маңызы</vt:lpstr>
      <vt:lpstr>Назарларыңызға рахмет!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Mad</dc:creator>
  <cp:lastModifiedBy>пк</cp:lastModifiedBy>
  <cp:revision>7</cp:revision>
  <dcterms:created xsi:type="dcterms:W3CDTF">2014-01-24T20:16:08Z</dcterms:created>
  <dcterms:modified xsi:type="dcterms:W3CDTF">2014-01-28T03:58:25Z</dcterms:modified>
</cp:coreProperties>
</file>