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sldIdLst>
    <p:sldId id="256" r:id="rId2"/>
    <p:sldId id="257" r:id="rId3"/>
    <p:sldId id="258" r:id="rId4"/>
    <p:sldId id="259" r:id="rId5"/>
    <p:sldId id="260" r:id="rId6"/>
    <p:sldId id="261" r:id="rId7"/>
    <p:sldId id="262" r:id="rId8"/>
    <p:sldId id="263" r:id="rId9"/>
    <p:sldId id="266" r:id="rId10"/>
    <p:sldId id="264" r:id="rId11"/>
    <p:sldId id="265" r:id="rId12"/>
    <p:sldId id="267"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図形 1"/>
          <p:cNvSpPr>
            <a:spLocks noGrp="1"/>
          </p:cNvSpPr>
          <p:nvPr>
            <p:ph type="ctrTitle"/>
          </p:nvPr>
        </p:nvSpPr>
        <p:spPr>
          <a:xfrm>
            <a:off x="928662" y="1928803"/>
            <a:ext cx="7172348" cy="1470025"/>
          </a:xfrm>
        </p:spPr>
        <p:txBody>
          <a:bodyPr/>
          <a:lstStyle/>
          <a:p>
            <a:r>
              <a:rPr kumimoji="1" lang="ru-RU" altLang="ja-JP" smtClean="0"/>
              <a:t>Образец заголовка</a:t>
            </a:r>
            <a:endParaRPr kumimoji="1" lang="ja-JP" altLang="en-US" dirty="0"/>
          </a:p>
        </p:txBody>
      </p:sp>
      <p:sp>
        <p:nvSpPr>
          <p:cNvPr id="8" name="図形 7"/>
          <p:cNvSpPr>
            <a:spLocks noGrp="1"/>
          </p:cNvSpPr>
          <p:nvPr>
            <p:ph type="subTitle" idx="1"/>
          </p:nvPr>
        </p:nvSpPr>
        <p:spPr>
          <a:xfrm>
            <a:off x="1371600" y="3643314"/>
            <a:ext cx="6400800" cy="1285884"/>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ru-RU" altLang="ja-JP" smtClean="0"/>
              <a:t>Образец подзаголовка</a:t>
            </a:r>
            <a:endParaRPr kumimoji="1" lang="ja-JP" altLang="en-US" dirty="0"/>
          </a:p>
        </p:txBody>
      </p:sp>
      <p:sp>
        <p:nvSpPr>
          <p:cNvPr id="12" name="図形 11"/>
          <p:cNvSpPr>
            <a:spLocks noGrp="1"/>
          </p:cNvSpPr>
          <p:nvPr>
            <p:ph type="dt" sz="half" idx="10"/>
          </p:nvPr>
        </p:nvSpPr>
        <p:spPr/>
        <p:txBody>
          <a:bodyPr/>
          <a:lstStyle/>
          <a:p>
            <a:fld id="{5D41709C-86D5-4C71-AB98-26F923394643}" type="datetimeFigureOut">
              <a:rPr lang="ru-RU" smtClean="0"/>
              <a:pPr/>
              <a:t>17.10.2011</a:t>
            </a:fld>
            <a:endParaRPr lang="ru-RU"/>
          </a:p>
        </p:txBody>
      </p:sp>
      <p:sp>
        <p:nvSpPr>
          <p:cNvPr id="11" name="図形 10"/>
          <p:cNvSpPr>
            <a:spLocks noGrp="1"/>
          </p:cNvSpPr>
          <p:nvPr>
            <p:ph type="ftr" sz="quarter" idx="11"/>
          </p:nvPr>
        </p:nvSpPr>
        <p:spPr/>
        <p:txBody>
          <a:bodyPr/>
          <a:lstStyle/>
          <a:p>
            <a:endParaRPr lang="ru-RU"/>
          </a:p>
        </p:txBody>
      </p:sp>
      <p:sp>
        <p:nvSpPr>
          <p:cNvPr id="18" name="図形 17"/>
          <p:cNvSpPr>
            <a:spLocks noGrp="1"/>
          </p:cNvSpPr>
          <p:nvPr>
            <p:ph type="sldNum" sz="quarter" idx="12"/>
          </p:nvPr>
        </p:nvSpPr>
        <p:spPr/>
        <p:txBody>
          <a:bodyPr/>
          <a:lstStyle/>
          <a:p>
            <a:fld id="{5FAFCB32-A965-4B73-9BEA-F33C1D19134C}"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図形 1"/>
          <p:cNvSpPr>
            <a:spLocks noGrp="1"/>
          </p:cNvSpPr>
          <p:nvPr>
            <p:ph type="title"/>
          </p:nvPr>
        </p:nvSpPr>
        <p:spPr>
          <a:xfrm>
            <a:off x="671514" y="274638"/>
            <a:ext cx="7829576" cy="1011222"/>
          </a:xfrm>
        </p:spPr>
        <p:txBody>
          <a:bodyPr/>
          <a:lstStyle/>
          <a:p>
            <a:r>
              <a:rPr kumimoji="1" lang="ru-RU" altLang="ja-JP" smtClean="0"/>
              <a:t>Образец заголовка</a:t>
            </a:r>
            <a:endParaRPr kumimoji="1" lang="ja-JP" altLang="en-US" dirty="0"/>
          </a:p>
        </p:txBody>
      </p:sp>
      <p:sp>
        <p:nvSpPr>
          <p:cNvPr id="3" name="図形 2"/>
          <p:cNvSpPr>
            <a:spLocks noGrp="1"/>
          </p:cNvSpPr>
          <p:nvPr>
            <p:ph type="body" orient="vert" idx="1"/>
          </p:nvPr>
        </p:nvSpPr>
        <p:spPr>
          <a:xfrm>
            <a:off x="671514" y="1285860"/>
            <a:ext cx="7829576" cy="4357718"/>
          </a:xfrm>
        </p:spPr>
        <p:txBody>
          <a:bodyPr vert="eaVert"/>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kumimoji="1" lang="ja-JP" altLang="en-US" dirty="0"/>
          </a:p>
        </p:txBody>
      </p:sp>
      <p:sp>
        <p:nvSpPr>
          <p:cNvPr id="4" name="図形 3"/>
          <p:cNvSpPr>
            <a:spLocks noGrp="1"/>
          </p:cNvSpPr>
          <p:nvPr>
            <p:ph type="dt" sz="half" idx="10"/>
          </p:nvPr>
        </p:nvSpPr>
        <p:spPr/>
        <p:txBody>
          <a:bodyPr/>
          <a:lstStyle/>
          <a:p>
            <a:fld id="{5D41709C-86D5-4C71-AB98-26F923394643}" type="datetimeFigureOut">
              <a:rPr lang="ru-RU" smtClean="0"/>
              <a:pPr/>
              <a:t>17.10.2011</a:t>
            </a:fld>
            <a:endParaRPr lang="ru-RU"/>
          </a:p>
        </p:txBody>
      </p:sp>
      <p:sp>
        <p:nvSpPr>
          <p:cNvPr id="5" name="図形 4"/>
          <p:cNvSpPr>
            <a:spLocks noGrp="1"/>
          </p:cNvSpPr>
          <p:nvPr>
            <p:ph type="ftr" sz="quarter" idx="11"/>
          </p:nvPr>
        </p:nvSpPr>
        <p:spPr/>
        <p:txBody>
          <a:bodyPr/>
          <a:lstStyle/>
          <a:p>
            <a:endParaRPr lang="ru-RU"/>
          </a:p>
        </p:txBody>
      </p:sp>
      <p:sp>
        <p:nvSpPr>
          <p:cNvPr id="6" name="図形 5"/>
          <p:cNvSpPr>
            <a:spLocks noGrp="1"/>
          </p:cNvSpPr>
          <p:nvPr>
            <p:ph type="sldNum" sz="quarter" idx="12"/>
          </p:nvPr>
        </p:nvSpPr>
        <p:spPr/>
        <p:txBody>
          <a:bodyPr/>
          <a:lstStyle/>
          <a:p>
            <a:fld id="{5FAFCB32-A965-4B73-9BEA-F33C1D19134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図形 1"/>
          <p:cNvSpPr>
            <a:spLocks noGrp="1"/>
          </p:cNvSpPr>
          <p:nvPr>
            <p:ph type="title" orient="vert"/>
          </p:nvPr>
        </p:nvSpPr>
        <p:spPr>
          <a:xfrm>
            <a:off x="6643702" y="285730"/>
            <a:ext cx="1785950" cy="5565797"/>
          </a:xfrm>
        </p:spPr>
        <p:txBody>
          <a:bodyPr vert="eaVert"/>
          <a:lstStyle>
            <a:lvl1pPr>
              <a:defRPr>
                <a:gradFill flip="none" rotWithShape="1">
                  <a:gsLst>
                    <a:gs pos="0">
                      <a:schemeClr val="tx1">
                        <a:tint val="65000"/>
                      </a:schemeClr>
                    </a:gs>
                    <a:gs pos="49900">
                      <a:schemeClr val="tx1">
                        <a:tint val="95000"/>
                      </a:schemeClr>
                    </a:gs>
                    <a:gs pos="50000">
                      <a:schemeClr val="tx1"/>
                    </a:gs>
                    <a:gs pos="100000">
                      <a:schemeClr val="tx1">
                        <a:tint val="95000"/>
                      </a:schemeClr>
                    </a:gs>
                  </a:gsLst>
                  <a:lin ang="5400000" scaled="1"/>
                  <a:tileRect/>
                </a:gradFill>
              </a:defRPr>
            </a:lvl1pPr>
          </a:lstStyle>
          <a:p>
            <a:r>
              <a:rPr kumimoji="1" lang="ru-RU" altLang="ja-JP" smtClean="0"/>
              <a:t>Образец заголовка</a:t>
            </a:r>
            <a:endParaRPr kumimoji="1" lang="ja-JP" altLang="en-US" dirty="0"/>
          </a:p>
        </p:txBody>
      </p:sp>
      <p:sp>
        <p:nvSpPr>
          <p:cNvPr id="3" name="図形 2"/>
          <p:cNvSpPr>
            <a:spLocks noGrp="1"/>
          </p:cNvSpPr>
          <p:nvPr>
            <p:ph type="body" orient="vert" idx="1"/>
          </p:nvPr>
        </p:nvSpPr>
        <p:spPr>
          <a:xfrm>
            <a:off x="642910" y="274640"/>
            <a:ext cx="5834090" cy="5583253"/>
          </a:xfrm>
        </p:spPr>
        <p:txBody>
          <a:bodyPr vert="eaVert"/>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kumimoji="1" lang="ja-JP" altLang="en-US" dirty="0"/>
          </a:p>
        </p:txBody>
      </p:sp>
      <p:sp>
        <p:nvSpPr>
          <p:cNvPr id="4" name="図形 3"/>
          <p:cNvSpPr>
            <a:spLocks noGrp="1"/>
          </p:cNvSpPr>
          <p:nvPr>
            <p:ph type="dt" sz="half" idx="10"/>
          </p:nvPr>
        </p:nvSpPr>
        <p:spPr>
          <a:xfrm>
            <a:off x="652450" y="6356350"/>
            <a:ext cx="2133600" cy="365125"/>
          </a:xfrm>
        </p:spPr>
        <p:txBody>
          <a:bodyPr/>
          <a:lstStyle/>
          <a:p>
            <a:fld id="{5D41709C-86D5-4C71-AB98-26F923394643}" type="datetimeFigureOut">
              <a:rPr lang="ru-RU" smtClean="0"/>
              <a:pPr/>
              <a:t>17.10.2011</a:t>
            </a:fld>
            <a:endParaRPr lang="ru-RU"/>
          </a:p>
        </p:txBody>
      </p:sp>
      <p:sp>
        <p:nvSpPr>
          <p:cNvPr id="5" name="図形 4"/>
          <p:cNvSpPr>
            <a:spLocks noGrp="1"/>
          </p:cNvSpPr>
          <p:nvPr>
            <p:ph type="ftr" sz="quarter" idx="11"/>
          </p:nvPr>
        </p:nvSpPr>
        <p:spPr/>
        <p:txBody>
          <a:bodyPr/>
          <a:lstStyle/>
          <a:p>
            <a:endParaRPr lang="ru-RU"/>
          </a:p>
        </p:txBody>
      </p:sp>
      <p:sp>
        <p:nvSpPr>
          <p:cNvPr id="6" name="図形 5"/>
          <p:cNvSpPr>
            <a:spLocks noGrp="1"/>
          </p:cNvSpPr>
          <p:nvPr>
            <p:ph type="sldNum" sz="quarter" idx="12"/>
          </p:nvPr>
        </p:nvSpPr>
        <p:spPr>
          <a:xfrm>
            <a:off x="6286512" y="6356350"/>
            <a:ext cx="2133600" cy="365125"/>
          </a:xfrm>
        </p:spPr>
        <p:txBody>
          <a:bodyPr/>
          <a:lstStyle/>
          <a:p>
            <a:fld id="{5FAFCB32-A965-4B73-9BEA-F33C1D19134C}"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kumimoji="1" lang="ru-RU" altLang="ja-JP" smtClean="0"/>
              <a:t>Образец заголовка</a:t>
            </a:r>
            <a:endParaRPr kumimoji="1" lang="ja-JP" alt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ru-RU" altLang="ja-JP" smtClean="0"/>
              <a:t>Образец подзаголовка</a:t>
            </a:r>
            <a:endParaRPr kumimoji="1" lang="ja-JP" altLang="en-US"/>
          </a:p>
        </p:txBody>
      </p:sp>
      <p:sp>
        <p:nvSpPr>
          <p:cNvPr id="4" name="Date Placeholder 3"/>
          <p:cNvSpPr>
            <a:spLocks noGrp="1"/>
          </p:cNvSpPr>
          <p:nvPr>
            <p:ph type="dt" sz="half" idx="10"/>
          </p:nvPr>
        </p:nvSpPr>
        <p:spPr/>
        <p:txBody>
          <a:bodyPr/>
          <a:lstStyle/>
          <a:p>
            <a:fld id="{5D41709C-86D5-4C71-AB98-26F923394643}" type="datetimeFigureOut">
              <a:rPr lang="ru-RU" smtClean="0"/>
              <a:pPr/>
              <a:t>17.10.2011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AFCB32-A965-4B73-9BEA-F33C1D19134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図形 1"/>
          <p:cNvSpPr>
            <a:spLocks noGrp="1"/>
          </p:cNvSpPr>
          <p:nvPr>
            <p:ph type="title"/>
          </p:nvPr>
        </p:nvSpPr>
        <p:spPr/>
        <p:txBody>
          <a:bodyPr/>
          <a:lstStyle/>
          <a:p>
            <a:r>
              <a:rPr kumimoji="1" lang="ru-RU" altLang="ja-JP" smtClean="0"/>
              <a:t>Образец заголовка</a:t>
            </a:r>
            <a:endParaRPr kumimoji="1" lang="ja-JP" altLang="en-US"/>
          </a:p>
        </p:txBody>
      </p:sp>
      <p:sp>
        <p:nvSpPr>
          <p:cNvPr id="3" name="図形 2"/>
          <p:cNvSpPr>
            <a:spLocks noGrp="1"/>
          </p:cNvSpPr>
          <p:nvPr>
            <p:ph idx="1"/>
          </p:nvPr>
        </p:nvSpPr>
        <p:spPr/>
        <p:txBody>
          <a:bodyPr/>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kumimoji="1" lang="ja-JP" altLang="en-US"/>
          </a:p>
        </p:txBody>
      </p:sp>
      <p:sp>
        <p:nvSpPr>
          <p:cNvPr id="4" name="図形 3"/>
          <p:cNvSpPr>
            <a:spLocks noGrp="1"/>
          </p:cNvSpPr>
          <p:nvPr>
            <p:ph type="dt" sz="half" idx="10"/>
          </p:nvPr>
        </p:nvSpPr>
        <p:spPr/>
        <p:txBody>
          <a:bodyPr/>
          <a:lstStyle/>
          <a:p>
            <a:fld id="{5D41709C-86D5-4C71-AB98-26F923394643}" type="datetimeFigureOut">
              <a:rPr lang="ru-RU" smtClean="0"/>
              <a:pPr/>
              <a:t>17.10.2011</a:t>
            </a:fld>
            <a:endParaRPr lang="ru-RU"/>
          </a:p>
        </p:txBody>
      </p:sp>
      <p:sp>
        <p:nvSpPr>
          <p:cNvPr id="5" name="図形 4"/>
          <p:cNvSpPr>
            <a:spLocks noGrp="1"/>
          </p:cNvSpPr>
          <p:nvPr>
            <p:ph type="ftr" sz="quarter" idx="11"/>
          </p:nvPr>
        </p:nvSpPr>
        <p:spPr/>
        <p:txBody>
          <a:bodyPr/>
          <a:lstStyle/>
          <a:p>
            <a:endParaRPr lang="ru-RU"/>
          </a:p>
        </p:txBody>
      </p:sp>
      <p:sp>
        <p:nvSpPr>
          <p:cNvPr id="6" name="図形 5"/>
          <p:cNvSpPr>
            <a:spLocks noGrp="1"/>
          </p:cNvSpPr>
          <p:nvPr>
            <p:ph type="sldNum" sz="quarter" idx="12"/>
          </p:nvPr>
        </p:nvSpPr>
        <p:spPr/>
        <p:txBody>
          <a:bodyPr/>
          <a:lstStyle/>
          <a:p>
            <a:fld id="{5FAFCB32-A965-4B73-9BEA-F33C1D19134C}"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図形 1"/>
          <p:cNvSpPr>
            <a:spLocks noGrp="1"/>
          </p:cNvSpPr>
          <p:nvPr>
            <p:ph type="title"/>
          </p:nvPr>
        </p:nvSpPr>
        <p:spPr>
          <a:xfrm>
            <a:off x="1000100" y="4714884"/>
            <a:ext cx="7215239" cy="862009"/>
          </a:xfrm>
        </p:spPr>
        <p:txBody>
          <a:bodyPr anchor="t"/>
          <a:lstStyle>
            <a:lvl1pPr algn="l">
              <a:defRPr sz="4000" b="1" cap="all"/>
            </a:lvl1pPr>
          </a:lstStyle>
          <a:p>
            <a:r>
              <a:rPr kumimoji="1" lang="ru-RU" altLang="ja-JP" smtClean="0"/>
              <a:t>Образец заголовка</a:t>
            </a:r>
            <a:endParaRPr kumimoji="1" lang="ja-JP" altLang="en-US" dirty="0"/>
          </a:p>
        </p:txBody>
      </p:sp>
      <p:sp>
        <p:nvSpPr>
          <p:cNvPr id="3" name="図形 2"/>
          <p:cNvSpPr>
            <a:spLocks noGrp="1"/>
          </p:cNvSpPr>
          <p:nvPr>
            <p:ph type="body" idx="1"/>
          </p:nvPr>
        </p:nvSpPr>
        <p:spPr>
          <a:xfrm>
            <a:off x="1000101" y="2857496"/>
            <a:ext cx="7215238" cy="1785950"/>
          </a:xfrm>
        </p:spPr>
        <p:txBody>
          <a:bodyPr anchor="b"/>
          <a:lstStyle>
            <a:lvl1pPr marL="0" indent="0">
              <a:buNone/>
              <a:defRPr sz="2000">
                <a:solidFill>
                  <a:schemeClr val="tx2"/>
                </a:solidFill>
              </a:defRPr>
            </a:lvl1pPr>
            <a:lvl2pPr marL="457200" indent="0">
              <a:buNone/>
              <a:defRPr sz="1800">
                <a:solidFill>
                  <a:schemeClr val="tx2"/>
                </a:solidFill>
              </a:defRPr>
            </a:lvl2pPr>
            <a:lvl3pPr marL="914400" indent="0">
              <a:buNone/>
              <a:defRPr sz="1600">
                <a:solidFill>
                  <a:schemeClr val="tx2"/>
                </a:solidFill>
              </a:defRPr>
            </a:lvl3pPr>
            <a:lvl4pPr marL="1371600" indent="0">
              <a:buNone/>
              <a:defRPr sz="1400">
                <a:solidFill>
                  <a:schemeClr val="tx2"/>
                </a:solidFill>
              </a:defRPr>
            </a:lvl4pPr>
            <a:lvl5pPr marL="1828800" indent="0">
              <a:buNone/>
              <a:defRPr sz="1400">
                <a:solidFill>
                  <a:schemeClr val="tx2"/>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lang="ja-JP" dirty="0"/>
          </a:p>
        </p:txBody>
      </p:sp>
      <p:sp>
        <p:nvSpPr>
          <p:cNvPr id="4" name="図形 3"/>
          <p:cNvSpPr>
            <a:spLocks noGrp="1"/>
          </p:cNvSpPr>
          <p:nvPr>
            <p:ph type="dt" sz="half" idx="10"/>
          </p:nvPr>
        </p:nvSpPr>
        <p:spPr/>
        <p:txBody>
          <a:bodyPr/>
          <a:lstStyle>
            <a:lvl1pPr>
              <a:defRPr>
                <a:solidFill>
                  <a:schemeClr val="tx1">
                    <a:tint val="75000"/>
                  </a:schemeClr>
                </a:solidFill>
              </a:defRPr>
            </a:lvl1pPr>
          </a:lstStyle>
          <a:p>
            <a:fld id="{5D41709C-86D5-4C71-AB98-26F923394643}" type="datetimeFigureOut">
              <a:rPr lang="ru-RU" smtClean="0"/>
              <a:pPr/>
              <a:t>17.10.2011</a:t>
            </a:fld>
            <a:endParaRPr lang="ru-RU"/>
          </a:p>
        </p:txBody>
      </p:sp>
      <p:sp>
        <p:nvSpPr>
          <p:cNvPr id="5" name="図形 4"/>
          <p:cNvSpPr>
            <a:spLocks noGrp="1"/>
          </p:cNvSpPr>
          <p:nvPr>
            <p:ph type="ftr" sz="quarter" idx="11"/>
          </p:nvPr>
        </p:nvSpPr>
        <p:spPr/>
        <p:txBody>
          <a:bodyPr/>
          <a:lstStyle/>
          <a:p>
            <a:endParaRPr lang="ru-RU"/>
          </a:p>
        </p:txBody>
      </p:sp>
      <p:sp>
        <p:nvSpPr>
          <p:cNvPr id="6" name="図形 5"/>
          <p:cNvSpPr>
            <a:spLocks noGrp="1"/>
          </p:cNvSpPr>
          <p:nvPr>
            <p:ph type="sldNum" sz="quarter" idx="12"/>
          </p:nvPr>
        </p:nvSpPr>
        <p:spPr/>
        <p:txBody>
          <a:bodyPr/>
          <a:lstStyle>
            <a:lvl1pPr>
              <a:defRPr>
                <a:solidFill>
                  <a:schemeClr val="tx1">
                    <a:tint val="75000"/>
                  </a:schemeClr>
                </a:solidFill>
              </a:defRPr>
            </a:lvl1pPr>
          </a:lstStyle>
          <a:p>
            <a:fld id="{5FAFCB32-A965-4B73-9BEA-F33C1D19134C}"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図形 1"/>
          <p:cNvSpPr>
            <a:spLocks noGrp="1"/>
          </p:cNvSpPr>
          <p:nvPr>
            <p:ph type="title"/>
          </p:nvPr>
        </p:nvSpPr>
        <p:spPr/>
        <p:txBody>
          <a:bodyPr/>
          <a:lstStyle/>
          <a:p>
            <a:r>
              <a:rPr kumimoji="1" lang="ru-RU" altLang="ja-JP" smtClean="0"/>
              <a:t>Образец заголовка</a:t>
            </a:r>
            <a:endParaRPr kumimoji="1" lang="ja-JP" altLang="en-US"/>
          </a:p>
        </p:txBody>
      </p:sp>
      <p:sp>
        <p:nvSpPr>
          <p:cNvPr id="3" name="図形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kumimoji="1" lang="ja-JP" altLang="en-US"/>
          </a:p>
        </p:txBody>
      </p:sp>
      <p:sp>
        <p:nvSpPr>
          <p:cNvPr id="4" name="図形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kumimoji="1" lang="ja-JP" altLang="en-US"/>
          </a:p>
        </p:txBody>
      </p:sp>
      <p:sp>
        <p:nvSpPr>
          <p:cNvPr id="5" name="図形 4"/>
          <p:cNvSpPr>
            <a:spLocks noGrp="1"/>
          </p:cNvSpPr>
          <p:nvPr>
            <p:ph type="dt" sz="half" idx="10"/>
          </p:nvPr>
        </p:nvSpPr>
        <p:spPr/>
        <p:txBody>
          <a:bodyPr/>
          <a:lstStyle/>
          <a:p>
            <a:fld id="{5D41709C-86D5-4C71-AB98-26F923394643}" type="datetimeFigureOut">
              <a:rPr lang="ru-RU" smtClean="0"/>
              <a:pPr/>
              <a:t>17.10.2011</a:t>
            </a:fld>
            <a:endParaRPr lang="ru-RU"/>
          </a:p>
        </p:txBody>
      </p:sp>
      <p:sp>
        <p:nvSpPr>
          <p:cNvPr id="6" name="図形 5"/>
          <p:cNvSpPr>
            <a:spLocks noGrp="1"/>
          </p:cNvSpPr>
          <p:nvPr>
            <p:ph type="ftr" sz="quarter" idx="11"/>
          </p:nvPr>
        </p:nvSpPr>
        <p:spPr/>
        <p:txBody>
          <a:bodyPr/>
          <a:lstStyle/>
          <a:p>
            <a:endParaRPr lang="ru-RU"/>
          </a:p>
        </p:txBody>
      </p:sp>
      <p:sp>
        <p:nvSpPr>
          <p:cNvPr id="7" name="図形 6"/>
          <p:cNvSpPr>
            <a:spLocks noGrp="1"/>
          </p:cNvSpPr>
          <p:nvPr>
            <p:ph type="sldNum" sz="quarter" idx="12"/>
          </p:nvPr>
        </p:nvSpPr>
        <p:spPr/>
        <p:txBody>
          <a:bodyPr/>
          <a:lstStyle/>
          <a:p>
            <a:fld id="{5FAFCB32-A965-4B73-9BEA-F33C1D19134C}"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図形 1"/>
          <p:cNvSpPr>
            <a:spLocks noGrp="1"/>
          </p:cNvSpPr>
          <p:nvPr>
            <p:ph type="title"/>
          </p:nvPr>
        </p:nvSpPr>
        <p:spPr/>
        <p:txBody>
          <a:bodyPr/>
          <a:lstStyle>
            <a:lvl1pPr>
              <a:defRPr/>
            </a:lvl1pPr>
          </a:lstStyle>
          <a:p>
            <a:r>
              <a:rPr kumimoji="1" lang="ru-RU" altLang="ja-JP" smtClean="0"/>
              <a:t>Образец заголовка</a:t>
            </a:r>
            <a:endParaRPr kumimoji="1" lang="ja-JP" altLang="en-US"/>
          </a:p>
        </p:txBody>
      </p:sp>
      <p:sp>
        <p:nvSpPr>
          <p:cNvPr id="3" name="図形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lang="ja-JP"/>
          </a:p>
        </p:txBody>
      </p:sp>
      <p:sp>
        <p:nvSpPr>
          <p:cNvPr id="4" name="図形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kumimoji="1" lang="ja-JP" altLang="en-US"/>
          </a:p>
        </p:txBody>
      </p:sp>
      <p:sp>
        <p:nvSpPr>
          <p:cNvPr id="5" name="図形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lang="ja-JP"/>
          </a:p>
        </p:txBody>
      </p:sp>
      <p:sp>
        <p:nvSpPr>
          <p:cNvPr id="6" name="図形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kumimoji="1" lang="ja-JP" altLang="en-US"/>
          </a:p>
        </p:txBody>
      </p:sp>
      <p:sp>
        <p:nvSpPr>
          <p:cNvPr id="7" name="図形 6"/>
          <p:cNvSpPr>
            <a:spLocks noGrp="1"/>
          </p:cNvSpPr>
          <p:nvPr>
            <p:ph type="dt" sz="half" idx="10"/>
          </p:nvPr>
        </p:nvSpPr>
        <p:spPr/>
        <p:txBody>
          <a:bodyPr/>
          <a:lstStyle/>
          <a:p>
            <a:fld id="{5D41709C-86D5-4C71-AB98-26F923394643}" type="datetimeFigureOut">
              <a:rPr lang="ru-RU" smtClean="0"/>
              <a:pPr/>
              <a:t>17.10.2011</a:t>
            </a:fld>
            <a:endParaRPr lang="ru-RU"/>
          </a:p>
        </p:txBody>
      </p:sp>
      <p:sp>
        <p:nvSpPr>
          <p:cNvPr id="8" name="図形 7"/>
          <p:cNvSpPr>
            <a:spLocks noGrp="1"/>
          </p:cNvSpPr>
          <p:nvPr>
            <p:ph type="ftr" sz="quarter" idx="11"/>
          </p:nvPr>
        </p:nvSpPr>
        <p:spPr/>
        <p:txBody>
          <a:bodyPr/>
          <a:lstStyle/>
          <a:p>
            <a:endParaRPr lang="ru-RU"/>
          </a:p>
        </p:txBody>
      </p:sp>
      <p:sp>
        <p:nvSpPr>
          <p:cNvPr id="9" name="図形 8"/>
          <p:cNvSpPr>
            <a:spLocks noGrp="1"/>
          </p:cNvSpPr>
          <p:nvPr>
            <p:ph type="sldNum" sz="quarter" idx="12"/>
          </p:nvPr>
        </p:nvSpPr>
        <p:spPr/>
        <p:txBody>
          <a:bodyPr/>
          <a:lstStyle/>
          <a:p>
            <a:fld id="{5FAFCB32-A965-4B73-9BEA-F33C1D19134C}"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図形 1"/>
          <p:cNvSpPr>
            <a:spLocks noGrp="1"/>
          </p:cNvSpPr>
          <p:nvPr>
            <p:ph type="title"/>
          </p:nvPr>
        </p:nvSpPr>
        <p:spPr>
          <a:xfrm>
            <a:off x="1671646" y="4572008"/>
            <a:ext cx="6400816" cy="928686"/>
          </a:xfrm>
        </p:spPr>
        <p:txBody>
          <a:bodyPr/>
          <a:lstStyle/>
          <a:p>
            <a:r>
              <a:rPr kumimoji="1" lang="ru-RU" altLang="ja-JP" smtClean="0"/>
              <a:t>Образец заголовка</a:t>
            </a:r>
            <a:endParaRPr kumimoji="1" lang="ja-JP" altLang="en-US" dirty="0"/>
          </a:p>
        </p:txBody>
      </p:sp>
      <p:sp>
        <p:nvSpPr>
          <p:cNvPr id="3" name="図形 2"/>
          <p:cNvSpPr>
            <a:spLocks noGrp="1"/>
          </p:cNvSpPr>
          <p:nvPr>
            <p:ph type="dt" sz="half" idx="10"/>
          </p:nvPr>
        </p:nvSpPr>
        <p:spPr/>
        <p:txBody>
          <a:bodyPr/>
          <a:lstStyle/>
          <a:p>
            <a:fld id="{5D41709C-86D5-4C71-AB98-26F923394643}" type="datetimeFigureOut">
              <a:rPr lang="ru-RU" smtClean="0"/>
              <a:pPr/>
              <a:t>17.10.2011</a:t>
            </a:fld>
            <a:endParaRPr lang="ru-RU"/>
          </a:p>
        </p:txBody>
      </p:sp>
      <p:sp>
        <p:nvSpPr>
          <p:cNvPr id="4" name="図形 3"/>
          <p:cNvSpPr>
            <a:spLocks noGrp="1"/>
          </p:cNvSpPr>
          <p:nvPr>
            <p:ph type="ftr" sz="quarter" idx="11"/>
          </p:nvPr>
        </p:nvSpPr>
        <p:spPr/>
        <p:txBody>
          <a:bodyPr/>
          <a:lstStyle/>
          <a:p>
            <a:endParaRPr lang="ru-RU"/>
          </a:p>
        </p:txBody>
      </p:sp>
      <p:sp>
        <p:nvSpPr>
          <p:cNvPr id="5" name="図形 4"/>
          <p:cNvSpPr>
            <a:spLocks noGrp="1"/>
          </p:cNvSpPr>
          <p:nvPr>
            <p:ph type="sldNum" sz="quarter" idx="12"/>
          </p:nvPr>
        </p:nvSpPr>
        <p:spPr/>
        <p:txBody>
          <a:bodyPr/>
          <a:lstStyle/>
          <a:p>
            <a:fld id="{5FAFCB32-A965-4B73-9BEA-F33C1D19134C}"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図形 1"/>
          <p:cNvSpPr>
            <a:spLocks noGrp="1"/>
          </p:cNvSpPr>
          <p:nvPr>
            <p:ph type="dt" sz="half" idx="10"/>
          </p:nvPr>
        </p:nvSpPr>
        <p:spPr/>
        <p:txBody>
          <a:bodyPr/>
          <a:lstStyle/>
          <a:p>
            <a:fld id="{5D41709C-86D5-4C71-AB98-26F923394643}" type="datetimeFigureOut">
              <a:rPr lang="ru-RU" smtClean="0"/>
              <a:pPr/>
              <a:t>17.10.2011</a:t>
            </a:fld>
            <a:endParaRPr lang="ru-RU"/>
          </a:p>
        </p:txBody>
      </p:sp>
      <p:sp>
        <p:nvSpPr>
          <p:cNvPr id="3" name="図形 2"/>
          <p:cNvSpPr>
            <a:spLocks noGrp="1"/>
          </p:cNvSpPr>
          <p:nvPr>
            <p:ph type="ftr" sz="quarter" idx="11"/>
          </p:nvPr>
        </p:nvSpPr>
        <p:spPr/>
        <p:txBody>
          <a:bodyPr/>
          <a:lstStyle/>
          <a:p>
            <a:endParaRPr lang="ru-RU"/>
          </a:p>
        </p:txBody>
      </p:sp>
      <p:sp>
        <p:nvSpPr>
          <p:cNvPr id="4" name="図形 3"/>
          <p:cNvSpPr>
            <a:spLocks noGrp="1"/>
          </p:cNvSpPr>
          <p:nvPr>
            <p:ph type="sldNum" sz="quarter" idx="12"/>
          </p:nvPr>
        </p:nvSpPr>
        <p:spPr/>
        <p:txBody>
          <a:bodyPr/>
          <a:lstStyle/>
          <a:p>
            <a:fld id="{5FAFCB32-A965-4B73-9BEA-F33C1D19134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図形 1"/>
          <p:cNvSpPr>
            <a:spLocks noGrp="1"/>
          </p:cNvSpPr>
          <p:nvPr>
            <p:ph type="title"/>
          </p:nvPr>
        </p:nvSpPr>
        <p:spPr>
          <a:xfrm>
            <a:off x="457200" y="273050"/>
            <a:ext cx="3008313" cy="1162050"/>
          </a:xfrm>
        </p:spPr>
        <p:txBody>
          <a:bodyPr anchor="b"/>
          <a:lstStyle>
            <a:lvl1pPr algn="l">
              <a:defRPr sz="2000" b="1"/>
            </a:lvl1pPr>
          </a:lstStyle>
          <a:p>
            <a:r>
              <a:rPr kumimoji="1" lang="ru-RU" altLang="ja-JP" smtClean="0"/>
              <a:t>Образец заголовка</a:t>
            </a:r>
            <a:endParaRPr kumimoji="1" lang="ja-JP" altLang="en-US"/>
          </a:p>
        </p:txBody>
      </p:sp>
      <p:sp>
        <p:nvSpPr>
          <p:cNvPr id="3" name="図形 2"/>
          <p:cNvSpPr>
            <a:spLocks noGrp="1"/>
          </p:cNvSpPr>
          <p:nvPr>
            <p:ph idx="1"/>
          </p:nvPr>
        </p:nvSpPr>
        <p:spPr>
          <a:xfrm>
            <a:off x="3575050" y="1428737"/>
            <a:ext cx="5111750" cy="469742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kumimoji="1" lang="ja-JP" altLang="en-US" dirty="0"/>
          </a:p>
        </p:txBody>
      </p:sp>
      <p:sp>
        <p:nvSpPr>
          <p:cNvPr id="4" name="図形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lang="ja-JP"/>
          </a:p>
        </p:txBody>
      </p:sp>
      <p:sp>
        <p:nvSpPr>
          <p:cNvPr id="5" name="図形 4"/>
          <p:cNvSpPr>
            <a:spLocks noGrp="1"/>
          </p:cNvSpPr>
          <p:nvPr>
            <p:ph type="dt" sz="half" idx="10"/>
          </p:nvPr>
        </p:nvSpPr>
        <p:spPr/>
        <p:txBody>
          <a:bodyPr/>
          <a:lstStyle/>
          <a:p>
            <a:fld id="{5D41709C-86D5-4C71-AB98-26F923394643}" type="datetimeFigureOut">
              <a:rPr lang="ru-RU" smtClean="0"/>
              <a:pPr/>
              <a:t>17.10.2011</a:t>
            </a:fld>
            <a:endParaRPr lang="ru-RU"/>
          </a:p>
        </p:txBody>
      </p:sp>
      <p:sp>
        <p:nvSpPr>
          <p:cNvPr id="6" name="図形 5"/>
          <p:cNvSpPr>
            <a:spLocks noGrp="1"/>
          </p:cNvSpPr>
          <p:nvPr>
            <p:ph type="ftr" sz="quarter" idx="11"/>
          </p:nvPr>
        </p:nvSpPr>
        <p:spPr/>
        <p:txBody>
          <a:bodyPr/>
          <a:lstStyle/>
          <a:p>
            <a:endParaRPr lang="ru-RU"/>
          </a:p>
        </p:txBody>
      </p:sp>
      <p:sp>
        <p:nvSpPr>
          <p:cNvPr id="7" name="図形 6"/>
          <p:cNvSpPr>
            <a:spLocks noGrp="1"/>
          </p:cNvSpPr>
          <p:nvPr>
            <p:ph type="sldNum" sz="quarter" idx="12"/>
          </p:nvPr>
        </p:nvSpPr>
        <p:spPr/>
        <p:txBody>
          <a:bodyPr/>
          <a:lstStyle/>
          <a:p>
            <a:fld id="{5FAFCB32-A965-4B73-9BEA-F33C1D19134C}"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図形 1"/>
          <p:cNvSpPr>
            <a:spLocks noGrp="1"/>
          </p:cNvSpPr>
          <p:nvPr>
            <p:ph type="title"/>
          </p:nvPr>
        </p:nvSpPr>
        <p:spPr>
          <a:xfrm>
            <a:off x="1792288" y="5014914"/>
            <a:ext cx="5486400" cy="414350"/>
          </a:xfrm>
        </p:spPr>
        <p:txBody>
          <a:bodyPr anchor="b"/>
          <a:lstStyle>
            <a:lvl1pPr algn="ctr">
              <a:defRPr sz="2000" b="1"/>
            </a:lvl1pPr>
          </a:lstStyle>
          <a:p>
            <a:r>
              <a:rPr kumimoji="1" lang="ru-RU" altLang="ja-JP" smtClean="0"/>
              <a:t>Образец заголовка</a:t>
            </a:r>
            <a:endParaRPr kumimoji="1" lang="ja-JP" altLang="en-US" dirty="0"/>
          </a:p>
        </p:txBody>
      </p:sp>
      <p:sp>
        <p:nvSpPr>
          <p:cNvPr id="3" name="正方形/長方形 2"/>
          <p:cNvSpPr>
            <a:spLocks noGrp="1"/>
          </p:cNvSpPr>
          <p:nvPr>
            <p:ph type="pic" idx="1"/>
          </p:nvPr>
        </p:nvSpPr>
        <p:spPr>
          <a:xfrm>
            <a:off x="1792288" y="742960"/>
            <a:ext cx="5486400" cy="4114800"/>
          </a:xfrm>
          <a:prstGeom prst="rect">
            <a:avLst/>
          </a:prstGeom>
          <a:noFill/>
          <a:ln w="50800" cap="sq">
            <a:solidFill>
              <a:schemeClr val="tx1"/>
            </a:solidFill>
            <a:miter lim="800000"/>
          </a:ln>
          <a:effectLst>
            <a:outerShdw blurRad="76200" dist="50800" dir="13500000" algn="tl" rotWithShape="0">
              <a:schemeClr val="bg1">
                <a:alpha val="80000"/>
              </a:scheme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ru-RU" altLang="ja-JP" smtClean="0"/>
              <a:t>Вставка рисунка</a:t>
            </a:r>
            <a:endParaRPr kumimoji="1" lang="ja-JP" altLang="en-US" dirty="0"/>
          </a:p>
        </p:txBody>
      </p:sp>
      <p:sp>
        <p:nvSpPr>
          <p:cNvPr id="4" name="図形 3"/>
          <p:cNvSpPr>
            <a:spLocks noGrp="1"/>
          </p:cNvSpPr>
          <p:nvPr>
            <p:ph type="body" sz="half" idx="2"/>
          </p:nvPr>
        </p:nvSpPr>
        <p:spPr>
          <a:xfrm>
            <a:off x="1792288" y="5481658"/>
            <a:ext cx="5486400" cy="804862"/>
          </a:xfrm>
        </p:spPr>
        <p:txBody>
          <a:bodyP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ru-RU" altLang="ja-JP" smtClean="0"/>
              <a:t>Образец текста</a:t>
            </a:r>
          </a:p>
          <a:p>
            <a:pPr lvl="1"/>
            <a:r>
              <a:rPr kumimoji="1" lang="ru-RU" altLang="ja-JP" smtClean="0"/>
              <a:t>Второй уровень</a:t>
            </a:r>
          </a:p>
          <a:p>
            <a:pPr lvl="2"/>
            <a:r>
              <a:rPr kumimoji="1" lang="ru-RU" altLang="ja-JP" smtClean="0"/>
              <a:t>Третий уровень</a:t>
            </a:r>
          </a:p>
          <a:p>
            <a:pPr lvl="3"/>
            <a:r>
              <a:rPr kumimoji="1" lang="ru-RU" altLang="ja-JP" smtClean="0"/>
              <a:t>Четвертый уровень</a:t>
            </a:r>
          </a:p>
          <a:p>
            <a:pPr lvl="4"/>
            <a:r>
              <a:rPr kumimoji="1" lang="ru-RU" altLang="ja-JP" smtClean="0"/>
              <a:t>Пятый уровень</a:t>
            </a:r>
            <a:endParaRPr lang="ja-JP" dirty="0"/>
          </a:p>
        </p:txBody>
      </p:sp>
      <p:sp>
        <p:nvSpPr>
          <p:cNvPr id="5" name="図形 4"/>
          <p:cNvSpPr>
            <a:spLocks noGrp="1"/>
          </p:cNvSpPr>
          <p:nvPr>
            <p:ph type="dt" sz="half" idx="10"/>
          </p:nvPr>
        </p:nvSpPr>
        <p:spPr/>
        <p:txBody>
          <a:bodyPr/>
          <a:lstStyle/>
          <a:p>
            <a:fld id="{5D41709C-86D5-4C71-AB98-26F923394643}" type="datetimeFigureOut">
              <a:rPr lang="ru-RU" smtClean="0"/>
              <a:pPr/>
              <a:t>17.10.2011</a:t>
            </a:fld>
            <a:endParaRPr lang="ru-RU"/>
          </a:p>
        </p:txBody>
      </p:sp>
      <p:sp>
        <p:nvSpPr>
          <p:cNvPr id="6" name="図形 5"/>
          <p:cNvSpPr>
            <a:spLocks noGrp="1"/>
          </p:cNvSpPr>
          <p:nvPr>
            <p:ph type="ftr" sz="quarter" idx="11"/>
          </p:nvPr>
        </p:nvSpPr>
        <p:spPr/>
        <p:txBody>
          <a:bodyPr/>
          <a:lstStyle/>
          <a:p>
            <a:endParaRPr lang="ru-RU"/>
          </a:p>
        </p:txBody>
      </p:sp>
      <p:sp>
        <p:nvSpPr>
          <p:cNvPr id="7" name="図形 6"/>
          <p:cNvSpPr>
            <a:spLocks noGrp="1"/>
          </p:cNvSpPr>
          <p:nvPr>
            <p:ph type="sldNum" sz="quarter" idx="12"/>
          </p:nvPr>
        </p:nvSpPr>
        <p:spPr/>
        <p:txBody>
          <a:bodyPr/>
          <a:lstStyle/>
          <a:p>
            <a:fld id="{5FAFCB32-A965-4B73-9BEA-F33C1D19134C}"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8" name="正方形/長方形 17"/>
          <p:cNvSpPr>
            <a:spLocks noGrp="1"/>
          </p:cNvSpPr>
          <p:nvPr>
            <p:ph type="body" idx="1"/>
          </p:nvPr>
        </p:nvSpPr>
        <p:spPr>
          <a:xfrm>
            <a:off x="457200" y="1600200"/>
            <a:ext cx="8229600" cy="4525963"/>
          </a:xfrm>
          <a:prstGeom prst="rect">
            <a:avLst/>
          </a:prstGeom>
        </p:spPr>
        <p:txBody>
          <a:bodyPr vert="horz" rtlCol="0">
            <a:normAutofit/>
          </a:bodyPr>
          <a:lstStyle/>
          <a:p>
            <a:pPr lvl="0"/>
            <a:r>
              <a:rPr kumimoji="1" lang="ja-JP" altLang="en-US" dirty="0" smtClean="0"/>
              <a:t>マスタ テキストの書式設定</a:t>
            </a:r>
            <a:endParaRPr lang="ja-JP" dirty="0"/>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p>
          <a:p>
            <a:pPr lvl="5"/>
            <a:r>
              <a:rPr kumimoji="1" lang="ja-JP" altLang="en-US" dirty="0" smtClean="0"/>
              <a:t>第</a:t>
            </a:r>
            <a:r>
              <a:rPr kumimoji="1" lang="en-US" altLang="ja-JP" dirty="0" smtClean="0"/>
              <a:t>6</a:t>
            </a:r>
            <a:r>
              <a:rPr kumimoji="1" lang="ja-JP" altLang="en-US" dirty="0" smtClean="0"/>
              <a:t>レベル</a:t>
            </a:r>
          </a:p>
          <a:p>
            <a:pPr lvl="6"/>
            <a:r>
              <a:rPr kumimoji="1" lang="ja-JP" altLang="en-US" dirty="0" smtClean="0"/>
              <a:t>第</a:t>
            </a:r>
            <a:r>
              <a:rPr kumimoji="1" lang="en-US" altLang="ja-JP" dirty="0" smtClean="0"/>
              <a:t>7</a:t>
            </a:r>
            <a:r>
              <a:rPr kumimoji="1" lang="ja-JP" altLang="en-US" dirty="0" smtClean="0"/>
              <a:t>レベル</a:t>
            </a:r>
          </a:p>
          <a:p>
            <a:pPr lvl="7"/>
            <a:r>
              <a:rPr kumimoji="1" lang="ja-JP" altLang="en-US" dirty="0" smtClean="0"/>
              <a:t>第</a:t>
            </a:r>
            <a:r>
              <a:rPr kumimoji="1" lang="en-US" altLang="ja-JP" dirty="0" smtClean="0"/>
              <a:t>8</a:t>
            </a:r>
            <a:r>
              <a:rPr kumimoji="1" lang="ja-JP" altLang="en-US" dirty="0" smtClean="0"/>
              <a:t>レベル</a:t>
            </a:r>
          </a:p>
          <a:p>
            <a:pPr lvl="8"/>
            <a:r>
              <a:rPr kumimoji="1" lang="ja-JP" altLang="en-US" dirty="0" smtClean="0"/>
              <a:t>第</a:t>
            </a:r>
            <a:r>
              <a:rPr kumimoji="1" lang="en-US" altLang="ja-JP" dirty="0" smtClean="0"/>
              <a:t>9</a:t>
            </a:r>
            <a:r>
              <a:rPr kumimoji="1" lang="ja-JP" altLang="en-US" dirty="0" smtClean="0"/>
              <a:t>レベル</a:t>
            </a:r>
            <a:endParaRPr kumimoji="1" lang="ja-JP" altLang="en-US" dirty="0"/>
          </a:p>
        </p:txBody>
      </p:sp>
      <p:sp>
        <p:nvSpPr>
          <p:cNvPr id="29" name="正方形/長方形 28"/>
          <p:cNvSpPr>
            <a:spLocks noGrp="1"/>
          </p:cNvSpPr>
          <p:nvPr>
            <p:ph type="dt" sz="half" idx="2"/>
          </p:nvPr>
        </p:nvSpPr>
        <p:spPr>
          <a:xfrm>
            <a:off x="457200" y="6356350"/>
            <a:ext cx="2133600" cy="365125"/>
          </a:xfrm>
          <a:prstGeom prst="rect">
            <a:avLst/>
          </a:prstGeom>
        </p:spPr>
        <p:txBody>
          <a:bodyPr vert="horz" rtlCol="0" anchor="ctr"/>
          <a:lstStyle>
            <a:lvl1pPr algn="l">
              <a:defRPr sz="1200">
                <a:solidFill>
                  <a:schemeClr val="bg1"/>
                </a:solidFill>
              </a:defRPr>
            </a:lvl1pPr>
          </a:lstStyle>
          <a:p>
            <a:fld id="{5D41709C-86D5-4C71-AB98-26F923394643}" type="datetimeFigureOut">
              <a:rPr lang="ru-RU" smtClean="0"/>
              <a:pPr/>
              <a:t>17.10.2011</a:t>
            </a:fld>
            <a:endParaRPr lang="ru-RU"/>
          </a:p>
        </p:txBody>
      </p:sp>
      <p:sp>
        <p:nvSpPr>
          <p:cNvPr id="4" name="正方形/長方形 3"/>
          <p:cNvSpPr>
            <a:spLocks noGrp="1"/>
          </p:cNvSpPr>
          <p:nvPr>
            <p:ph type="ftr" sz="quarter" idx="3"/>
          </p:nvPr>
        </p:nvSpPr>
        <p:spPr>
          <a:xfrm>
            <a:off x="3124200" y="6356350"/>
            <a:ext cx="2895600" cy="365125"/>
          </a:xfrm>
          <a:prstGeom prst="rect">
            <a:avLst/>
          </a:prstGeom>
        </p:spPr>
        <p:txBody>
          <a:bodyPr vert="horz" rtlCol="0" anchor="ctr"/>
          <a:lstStyle>
            <a:lvl1pPr algn="ctr">
              <a:defRPr sz="1200">
                <a:solidFill>
                  <a:schemeClr val="tx1">
                    <a:tint val="75000"/>
                  </a:schemeClr>
                </a:solidFill>
              </a:defRPr>
            </a:lvl1pPr>
          </a:lstStyle>
          <a:p>
            <a:endParaRPr lang="ru-RU"/>
          </a:p>
        </p:txBody>
      </p:sp>
      <p:sp>
        <p:nvSpPr>
          <p:cNvPr id="10" name="正方形/長方形 9"/>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chemeClr val="bg1"/>
                </a:solidFill>
              </a:defRPr>
            </a:lvl1pPr>
          </a:lstStyle>
          <a:p>
            <a:fld id="{5FAFCB32-A965-4B73-9BEA-F33C1D19134C}" type="slidenum">
              <a:rPr lang="ru-RU" smtClean="0"/>
              <a:pPr/>
              <a:t>‹#›</a:t>
            </a:fld>
            <a:endParaRPr lang="ru-RU"/>
          </a:p>
        </p:txBody>
      </p:sp>
      <p:sp>
        <p:nvSpPr>
          <p:cNvPr id="22" name="正方形/長方形 21"/>
          <p:cNvSpPr>
            <a:spLocks noGrp="1"/>
          </p:cNvSpPr>
          <p:nvPr>
            <p:ph type="title"/>
          </p:nvPr>
        </p:nvSpPr>
        <p:spPr>
          <a:xfrm>
            <a:off x="457200" y="274638"/>
            <a:ext cx="8229600" cy="1143000"/>
          </a:xfrm>
          <a:prstGeom prst="rect">
            <a:avLst/>
          </a:prstGeom>
          <a:noFill/>
        </p:spPr>
        <p:txBody>
          <a:bodyPr vert="horz" rtlCol="0" anchor="ctr">
            <a:normAutofit/>
          </a:bodyPr>
          <a:lstStyle/>
          <a:p>
            <a:r>
              <a:rPr kumimoji="1" lang="ja-JP" altLang="en-US" dirty="0" smtClean="0"/>
              <a:t>マスタ タイトルの書式設定</a:t>
            </a:r>
            <a:endParaRPr kumimoji="1" lang="ja-JP" altLang="en-US" dirty="0"/>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 id="2147483924" r:id="rId12"/>
  </p:sldLayoutIdLst>
  <p:txStyles>
    <p:titleStyle>
      <a:lvl1pPr algn="ctr" rtl="0" eaLnBrk="1" latinLnBrk="0" hangingPunct="1">
        <a:spcBef>
          <a:spcPct val="0"/>
        </a:spcBef>
        <a:buNone/>
        <a:defRPr kumimoji="1" sz="4400" baseline="0">
          <a:ln w="12700">
            <a:solidFill>
              <a:schemeClr val="tx1">
                <a:tint val="95000"/>
              </a:schemeClr>
            </a:solidFill>
          </a:ln>
          <a:gradFill>
            <a:gsLst>
              <a:gs pos="0">
                <a:schemeClr val="tx1">
                  <a:tint val="65000"/>
                </a:schemeClr>
              </a:gs>
              <a:gs pos="49900">
                <a:schemeClr val="tx1">
                  <a:tint val="95000"/>
                </a:schemeClr>
              </a:gs>
              <a:gs pos="50000">
                <a:schemeClr val="tx1"/>
              </a:gs>
              <a:gs pos="100000">
                <a:schemeClr val="tx1">
                  <a:tint val="95000"/>
                </a:schemeClr>
              </a:gs>
            </a:gsLst>
            <a:lin ang="5400000" scaled="1"/>
          </a:gradFill>
          <a:effectLst>
            <a:outerShdw blurRad="127000" algn="tl" rotWithShape="0">
              <a:schemeClr val="bg1">
                <a:alpha val="50000"/>
              </a:schemeClr>
            </a:outerShdw>
          </a:effectLst>
          <a:latin typeface="+mj-lt"/>
          <a:ea typeface="+mj-ea"/>
          <a:cs typeface="+mj-cs"/>
        </a:defRPr>
      </a:lvl1pPr>
    </p:titleStyle>
    <p:bodyStyle>
      <a:lvl1pPr marL="342900" indent="-342900" algn="l" rtl="0" eaLnBrk="1" latinLnBrk="0" hangingPunct="1">
        <a:spcBef>
          <a:spcPct val="20000"/>
        </a:spcBef>
        <a:buClr>
          <a:schemeClr val="tx1"/>
        </a:buClr>
        <a:buFont typeface="Wingdings"/>
        <a:buChar char="n"/>
        <a:defRPr kumimoji="1" sz="3200" baseline="0">
          <a:solidFill>
            <a:schemeClr val="tx2"/>
          </a:solidFill>
          <a:latin typeface="+mn-lt"/>
          <a:ea typeface="+mn-ea"/>
          <a:cs typeface="+mn-cs"/>
        </a:defRPr>
      </a:lvl1pPr>
      <a:lvl2pPr marL="742950" indent="-285750" algn="l" rtl="0" eaLnBrk="1" latinLnBrk="0" hangingPunct="1">
        <a:spcBef>
          <a:spcPct val="20000"/>
        </a:spcBef>
        <a:buClr>
          <a:schemeClr val="tx2">
            <a:shade val="75000"/>
          </a:schemeClr>
        </a:buClr>
        <a:buSzPct val="85000"/>
        <a:buFont typeface="Wingdings"/>
        <a:buChar char="n"/>
        <a:defRPr kumimoji="1" sz="2800" baseline="0">
          <a:solidFill>
            <a:schemeClr val="tx2"/>
          </a:solidFill>
          <a:latin typeface="+mn-lt"/>
          <a:ea typeface="+mn-ea"/>
          <a:cs typeface="+mn-cs"/>
        </a:defRPr>
      </a:lvl2pPr>
      <a:lvl3pPr marL="1143000" indent="-228600" algn="l" rtl="0" eaLnBrk="1" latinLnBrk="0" hangingPunct="1">
        <a:spcBef>
          <a:spcPct val="20000"/>
        </a:spcBef>
        <a:buClr>
          <a:schemeClr val="accent4">
            <a:shade val="50000"/>
          </a:schemeClr>
        </a:buClr>
        <a:buSzPct val="75000"/>
        <a:buFont typeface="Wingdings"/>
        <a:buChar char="n"/>
        <a:defRPr kumimoji="1" sz="2400" baseline="0">
          <a:solidFill>
            <a:schemeClr val="tx2"/>
          </a:solidFill>
          <a:latin typeface="+mn-lt"/>
          <a:ea typeface="+mn-ea"/>
          <a:cs typeface="+mn-cs"/>
        </a:defRPr>
      </a:lvl3pPr>
      <a:lvl4pPr marL="1600200" indent="-228600" algn="l" rtl="0" eaLnBrk="1" latinLnBrk="0" hangingPunct="1">
        <a:spcBef>
          <a:spcPct val="20000"/>
        </a:spcBef>
        <a:buClr>
          <a:schemeClr val="accent6">
            <a:shade val="50000"/>
          </a:schemeClr>
        </a:buClr>
        <a:buSzPct val="75000"/>
        <a:buFont typeface="Wingdings"/>
        <a:buChar char="n"/>
        <a:defRPr kumimoji="1" sz="2000" baseline="0">
          <a:solidFill>
            <a:schemeClr val="tx2"/>
          </a:solidFill>
          <a:latin typeface="+mn-lt"/>
          <a:ea typeface="+mn-ea"/>
          <a:cs typeface="+mn-cs"/>
        </a:defRPr>
      </a:lvl4pPr>
      <a:lvl5pPr marL="2057400" indent="-228600" algn="l" rtl="0" eaLnBrk="1" latinLnBrk="0" hangingPunct="1">
        <a:spcBef>
          <a:spcPct val="20000"/>
        </a:spcBef>
        <a:buClr>
          <a:schemeClr val="accent3">
            <a:shade val="50000"/>
          </a:schemeClr>
        </a:buClr>
        <a:buSzPct val="70000"/>
        <a:buFont typeface="Wingdings"/>
        <a:buChar char="n"/>
        <a:defRPr kumimoji="1" sz="2000" baseline="0">
          <a:solidFill>
            <a:schemeClr val="tx2"/>
          </a:solidFill>
          <a:latin typeface="+mn-lt"/>
          <a:ea typeface="+mn-ea"/>
          <a:cs typeface="+mn-cs"/>
        </a:defRPr>
      </a:lvl5pPr>
      <a:lvl6pPr marL="2514600" indent="-228600" algn="l" rtl="0" eaLnBrk="1" latinLnBrk="0" hangingPunct="1">
        <a:spcBef>
          <a:spcPct val="20000"/>
        </a:spcBef>
        <a:buClr>
          <a:schemeClr val="accent1">
            <a:shade val="50000"/>
          </a:schemeClr>
        </a:buClr>
        <a:buSzPct val="60000"/>
        <a:buFont typeface="Wingdings"/>
        <a:buChar char="n"/>
        <a:defRPr kumimoji="1" sz="2000">
          <a:solidFill>
            <a:schemeClr val="tx2"/>
          </a:solidFill>
          <a:latin typeface="+mn-lt"/>
          <a:ea typeface="+mn-ea"/>
          <a:cs typeface="+mn-cs"/>
        </a:defRPr>
      </a:lvl6pPr>
      <a:lvl7pPr marL="2971800" indent="-228600" algn="l" rtl="0" eaLnBrk="1" latinLnBrk="0" hangingPunct="1">
        <a:spcBef>
          <a:spcPct val="20000"/>
        </a:spcBef>
        <a:buClr>
          <a:schemeClr val="accent2">
            <a:shade val="50000"/>
          </a:schemeClr>
        </a:buClr>
        <a:buSzPct val="60000"/>
        <a:buFont typeface="Wingdings"/>
        <a:buChar char="n"/>
        <a:defRPr kumimoji="1" sz="2000">
          <a:solidFill>
            <a:schemeClr val="tx2"/>
          </a:solidFill>
          <a:latin typeface="+mn-lt"/>
          <a:ea typeface="+mn-ea"/>
          <a:cs typeface="+mn-cs"/>
        </a:defRPr>
      </a:lvl7pPr>
      <a:lvl8pPr marL="3429000" indent="-228600" algn="l" rtl="0" eaLnBrk="1" latinLnBrk="0" hangingPunct="1">
        <a:spcBef>
          <a:spcPct val="20000"/>
        </a:spcBef>
        <a:buClr>
          <a:schemeClr val="accent5">
            <a:shade val="50000"/>
          </a:schemeClr>
        </a:buClr>
        <a:buSzPct val="60000"/>
        <a:buFont typeface="Wingdings"/>
        <a:buChar char="n"/>
        <a:defRPr kumimoji="1" sz="2000">
          <a:solidFill>
            <a:schemeClr val="tx2"/>
          </a:solidFill>
          <a:latin typeface="+mn-lt"/>
          <a:ea typeface="+mn-ea"/>
          <a:cs typeface="+mn-cs"/>
        </a:defRPr>
      </a:lvl8pPr>
      <a:lvl9pPr marL="3886200" indent="-228600" algn="l" rtl="0" eaLnBrk="1" latinLnBrk="0" hangingPunct="1">
        <a:spcBef>
          <a:spcPct val="20000"/>
        </a:spcBef>
        <a:buClr>
          <a:schemeClr val="tx1"/>
        </a:buClr>
        <a:buSzPct val="50000"/>
        <a:buFont typeface="Wingdings"/>
        <a:buChar char="n"/>
        <a:defRPr kumimoji="1" sz="2000">
          <a:solidFill>
            <a:schemeClr val="tx2"/>
          </a:solidFill>
          <a:latin typeface="+mn-lt"/>
          <a:ea typeface="+mn-ea"/>
          <a:cs typeface="+mn-cs"/>
        </a:defRPr>
      </a:lvl9pPr>
    </p:bodyStyle>
    <p:otherStyle>
      <a:lvl1pPr marL="0" algn="l" rtl="0" eaLnBrk="1" hangingPunct="1">
        <a:defRPr kumimoji="1">
          <a:solidFill>
            <a:schemeClr val="tx1"/>
          </a:solidFill>
          <a:latin typeface="+mn-lt"/>
          <a:ea typeface="+mn-ea"/>
          <a:cs typeface="+mn-cs"/>
        </a:defRPr>
      </a:lvl1pPr>
      <a:lvl2pPr marL="457200" algn="l" rtl="0" eaLnBrk="1" hangingPunct="1">
        <a:defRPr kumimoji="1">
          <a:solidFill>
            <a:schemeClr val="tx1"/>
          </a:solidFill>
          <a:latin typeface="+mn-lt"/>
          <a:ea typeface="+mn-ea"/>
          <a:cs typeface="+mn-cs"/>
        </a:defRPr>
      </a:lvl2pPr>
      <a:lvl3pPr marL="914400" algn="l" rtl="0" eaLnBrk="1" hangingPunct="1">
        <a:defRPr kumimoji="1">
          <a:solidFill>
            <a:schemeClr val="tx1"/>
          </a:solidFill>
          <a:latin typeface="+mn-lt"/>
          <a:ea typeface="+mn-ea"/>
          <a:cs typeface="+mn-cs"/>
        </a:defRPr>
      </a:lvl3pPr>
      <a:lvl4pPr marL="1371600" algn="l" rtl="0" eaLnBrk="1" hangingPunct="1">
        <a:defRPr kumimoji="1">
          <a:solidFill>
            <a:schemeClr val="tx1"/>
          </a:solidFill>
          <a:latin typeface="+mn-lt"/>
          <a:ea typeface="+mn-ea"/>
          <a:cs typeface="+mn-cs"/>
        </a:defRPr>
      </a:lvl4pPr>
      <a:lvl5pPr marL="1828800" algn="l" rtl="0" eaLnBrk="1" hangingPunct="1">
        <a:defRPr kumimoji="1">
          <a:solidFill>
            <a:schemeClr val="tx1"/>
          </a:solidFill>
          <a:latin typeface="+mn-lt"/>
          <a:ea typeface="+mn-ea"/>
          <a:cs typeface="+mn-cs"/>
        </a:defRPr>
      </a:lvl5pPr>
      <a:lvl6pPr marL="2286000" algn="l" rtl="0" eaLnBrk="1" hangingPunct="1">
        <a:defRPr kumimoji="1">
          <a:solidFill>
            <a:schemeClr val="tx1"/>
          </a:solidFill>
          <a:latin typeface="+mn-lt"/>
          <a:ea typeface="+mn-ea"/>
          <a:cs typeface="+mn-cs"/>
        </a:defRPr>
      </a:lvl6pPr>
      <a:lvl7pPr marL="2743200" algn="l" rtl="0" eaLnBrk="1" hangingPunct="1">
        <a:defRPr kumimoji="1">
          <a:solidFill>
            <a:schemeClr val="tx1"/>
          </a:solidFill>
          <a:latin typeface="+mn-lt"/>
          <a:ea typeface="+mn-ea"/>
          <a:cs typeface="+mn-cs"/>
        </a:defRPr>
      </a:lvl7pPr>
      <a:lvl8pPr marL="3200400" algn="l" rtl="0" eaLnBrk="1" hangingPunct="1">
        <a:defRPr kumimoji="1">
          <a:solidFill>
            <a:schemeClr val="tx1"/>
          </a:solidFill>
          <a:latin typeface="+mn-lt"/>
          <a:ea typeface="+mn-ea"/>
          <a:cs typeface="+mn-cs"/>
        </a:defRPr>
      </a:lvl8pPr>
      <a:lvl9pPr marL="3657600" algn="l" rtl="0" eaLnBrk="1" hangingPunct="1">
        <a:defRPr kumimoji="1">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908720"/>
            <a:ext cx="7172348" cy="1470025"/>
          </a:xfrm>
        </p:spPr>
        <p:txBody>
          <a:bodyPr/>
          <a:lstStyle/>
          <a:p>
            <a:r>
              <a:rPr lang="ru-RU" dirty="0" smtClean="0"/>
              <a:t>Дизайн офиса</a:t>
            </a:r>
            <a:endParaRPr lang="ru-RU" dirty="0"/>
          </a:p>
        </p:txBody>
      </p:sp>
      <p:sp>
        <p:nvSpPr>
          <p:cNvPr id="3" name="Подзаголовок 2"/>
          <p:cNvSpPr>
            <a:spLocks noGrp="1"/>
          </p:cNvSpPr>
          <p:nvPr>
            <p:ph type="subTitle" idx="1"/>
          </p:nvPr>
        </p:nvSpPr>
        <p:spPr>
          <a:xfrm>
            <a:off x="2411760" y="3573016"/>
            <a:ext cx="6400800" cy="1800200"/>
          </a:xfrm>
        </p:spPr>
        <p:txBody>
          <a:bodyPr>
            <a:normAutofit fontScale="85000" lnSpcReduction="20000"/>
          </a:bodyPr>
          <a:lstStyle/>
          <a:p>
            <a:pPr algn="r"/>
            <a:r>
              <a:rPr lang="ru-RU" dirty="0" smtClean="0"/>
              <a:t>Выполнили: </a:t>
            </a:r>
            <a:r>
              <a:rPr lang="ru-RU" dirty="0" err="1" smtClean="0"/>
              <a:t>Дерр</a:t>
            </a:r>
            <a:r>
              <a:rPr lang="ru-RU" dirty="0" smtClean="0"/>
              <a:t> Ангелина</a:t>
            </a:r>
          </a:p>
          <a:p>
            <a:pPr algn="r"/>
            <a:r>
              <a:rPr lang="ru-RU" dirty="0" err="1" smtClean="0"/>
              <a:t>Матыцина</a:t>
            </a:r>
            <a:r>
              <a:rPr lang="ru-RU" dirty="0" smtClean="0"/>
              <a:t> Любовь</a:t>
            </a:r>
          </a:p>
          <a:p>
            <a:pPr algn="r"/>
            <a:r>
              <a:rPr lang="ru-RU" dirty="0" smtClean="0"/>
              <a:t>Валиева </a:t>
            </a:r>
            <a:r>
              <a:rPr lang="ru-RU" dirty="0" err="1" smtClean="0"/>
              <a:t>Алия</a:t>
            </a:r>
            <a:endParaRPr lang="ru-RU" dirty="0" smtClean="0"/>
          </a:p>
          <a:p>
            <a:pPr algn="r"/>
            <a:r>
              <a:rPr lang="ru-RU" dirty="0" err="1" smtClean="0"/>
              <a:t>Тенизбаева</a:t>
            </a:r>
            <a:r>
              <a:rPr lang="ru-RU" dirty="0" smtClean="0"/>
              <a:t> </a:t>
            </a:r>
            <a:r>
              <a:rPr lang="ru-RU" dirty="0" err="1" smtClean="0"/>
              <a:t>Алия</a:t>
            </a:r>
            <a:endParaRPr lang="ru-RU" dirty="0" smtClean="0"/>
          </a:p>
          <a:p>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003232" cy="591046"/>
          </a:xfrm>
        </p:spPr>
        <p:txBody>
          <a:bodyPr>
            <a:normAutofit fontScale="90000"/>
          </a:bodyPr>
          <a:lstStyle/>
          <a:p>
            <a:pPr algn="ctr"/>
            <a:r>
              <a:rPr lang="ru-RU" sz="3600" dirty="0" smtClean="0"/>
              <a:t>Авангардный стиль офиса</a:t>
            </a:r>
            <a:endParaRPr lang="ru-RU" sz="3600" dirty="0"/>
          </a:p>
        </p:txBody>
      </p:sp>
      <p:sp>
        <p:nvSpPr>
          <p:cNvPr id="4" name="Текст 3"/>
          <p:cNvSpPr>
            <a:spLocks noGrp="1"/>
          </p:cNvSpPr>
          <p:nvPr>
            <p:ph type="body" sz="half" idx="2"/>
          </p:nvPr>
        </p:nvSpPr>
        <p:spPr>
          <a:xfrm>
            <a:off x="179512" y="1052736"/>
            <a:ext cx="3923928" cy="6048672"/>
          </a:xfrm>
        </p:spPr>
        <p:txBody>
          <a:bodyPr>
            <a:noAutofit/>
          </a:bodyPr>
          <a:lstStyle/>
          <a:p>
            <a:r>
              <a:rPr lang="ru-RU" sz="1500" dirty="0" smtClean="0"/>
              <a:t>Авангардный стиль офиса с годами приобретает все больше поклонников в среде молодых и бурно развивающихся компаний. </a:t>
            </a:r>
          </a:p>
          <a:p>
            <a:r>
              <a:rPr lang="ru-RU" sz="1500" dirty="0" smtClean="0"/>
              <a:t>Для авангардного стиля характерно гармоничное сочетание металла и матового закаленного стекла со специально обработанной кромкой, из которого обычно производятся горизонтальные поверхности мебели. Присущий ему минимализм, максимальная открытость интерьера, отсутствие острых углов и обтекаемые изогнутые формы могут быть востребованы компаниями, ищущими славы на рынке </a:t>
            </a:r>
            <a:r>
              <a:rPr lang="ru-RU" sz="1500" dirty="0" err="1" smtClean="0"/>
              <a:t>креативного</a:t>
            </a:r>
            <a:r>
              <a:rPr lang="ru-RU" sz="1500" dirty="0" smtClean="0"/>
              <a:t> и электронного бизнеса. Этот стиль как никакой другой требует безупречного вкуса: при правильном подборе мебели в офисе воцаряется атмосфера открытости, аккуратности и добропорядочности. Такой офис не терпит стандартных решений. Особую оригинальность ему придают разнообразные аксессуары - от сувениров и ваз до светильников и настольных наборов.</a:t>
            </a:r>
            <a:endParaRPr lang="ru-RU" sz="1500" dirty="0"/>
          </a:p>
        </p:txBody>
      </p:sp>
      <p:pic>
        <p:nvPicPr>
          <p:cNvPr id="9" name="Содержимое 8" descr="saga_07.jpg"/>
          <p:cNvPicPr>
            <a:picLocks noGrp="1" noChangeAspect="1"/>
          </p:cNvPicPr>
          <p:nvPr>
            <p:ph idx="1"/>
          </p:nvPr>
        </p:nvPicPr>
        <p:blipFill>
          <a:blip r:embed="rId2" cstate="print"/>
          <a:stretch>
            <a:fillRect/>
          </a:stretch>
        </p:blipFill>
        <p:spPr>
          <a:xfrm>
            <a:off x="4427984" y="1412776"/>
            <a:ext cx="4295775" cy="46805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147248" cy="635670"/>
          </a:xfrm>
        </p:spPr>
        <p:txBody>
          <a:bodyPr>
            <a:normAutofit/>
          </a:bodyPr>
          <a:lstStyle/>
          <a:p>
            <a:pPr algn="ctr"/>
            <a:r>
              <a:rPr lang="ru-RU" sz="3200" dirty="0" smtClean="0"/>
              <a:t>Классический стиль офиса</a:t>
            </a:r>
            <a:endParaRPr lang="ru-RU" sz="3200" dirty="0"/>
          </a:p>
        </p:txBody>
      </p:sp>
      <p:pic>
        <p:nvPicPr>
          <p:cNvPr id="5" name="Содержимое 4" descr="35052489_13973998.jpg"/>
          <p:cNvPicPr>
            <a:picLocks noGrp="1" noChangeAspect="1"/>
          </p:cNvPicPr>
          <p:nvPr>
            <p:ph idx="1"/>
          </p:nvPr>
        </p:nvPicPr>
        <p:blipFill>
          <a:blip r:embed="rId2" cstate="print"/>
          <a:stretch>
            <a:fillRect/>
          </a:stretch>
        </p:blipFill>
        <p:spPr>
          <a:xfrm>
            <a:off x="3779912" y="1412776"/>
            <a:ext cx="5106910" cy="4320480"/>
          </a:xfrm>
          <a:scene3d>
            <a:camera prst="perspectiveLeft"/>
            <a:lightRig rig="threePt" dir="t"/>
          </a:scene3d>
        </p:spPr>
      </p:pic>
      <p:sp>
        <p:nvSpPr>
          <p:cNvPr id="4" name="Текст 3"/>
          <p:cNvSpPr>
            <a:spLocks noGrp="1"/>
          </p:cNvSpPr>
          <p:nvPr>
            <p:ph type="body" sz="half" idx="2"/>
          </p:nvPr>
        </p:nvSpPr>
        <p:spPr>
          <a:xfrm>
            <a:off x="179513" y="980728"/>
            <a:ext cx="3744415" cy="5616624"/>
          </a:xfrm>
        </p:spPr>
        <p:txBody>
          <a:bodyPr>
            <a:noAutofit/>
          </a:bodyPr>
          <a:lstStyle/>
          <a:p>
            <a:r>
              <a:rPr lang="ru-RU" sz="1500" dirty="0" smtClean="0"/>
              <a:t>Классический стиль офиса - характерен оригинальный дизайн, заключенный, тем не менее, в строгие классические рамки, и </a:t>
            </a:r>
            <a:r>
              <a:rPr lang="ru-RU" sz="1500" dirty="0" err="1" smtClean="0"/>
              <a:t>многовариантность</a:t>
            </a:r>
            <a:r>
              <a:rPr lang="ru-RU" sz="1500" dirty="0" smtClean="0"/>
              <a:t> оформления офисных помещений. </a:t>
            </a:r>
          </a:p>
          <a:p>
            <a:r>
              <a:rPr lang="ru-RU" sz="1500" dirty="0" smtClean="0"/>
              <a:t>Как правило, этот стиль используют небольшие и средние динамично развивающиеся фирмы, руководители которых стремятся создать максимально деловую обстановку офиса при минимальных финансовых затратах. Это стиль истинных </a:t>
            </a:r>
            <a:r>
              <a:rPr lang="ru-RU" sz="1500" dirty="0" err="1" smtClean="0"/>
              <a:t>трудоголиков</a:t>
            </a:r>
            <a:r>
              <a:rPr lang="ru-RU" sz="1500" dirty="0" smtClean="0"/>
              <a:t>, нацеленных на результат. Здесь каждый сантиметр офиса работает на благо фирмы, каждая минута на строгом учете, каждый сотрудник четко знает свою задачу и безукоризненно ее выполняет. Все элементы коллекций этого стиля практичны и эргономичны - только самое необходимое и ничего лишнего. В результате в офисе царит рабочая атмосфера, способствующая концентрации внимания руководителей и персонала исключительно на деловых вопросах.</a:t>
            </a:r>
            <a:endParaRPr lang="ru-RU" sz="15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23528" y="548680"/>
            <a:ext cx="4824536" cy="5616624"/>
          </a:xfrm>
        </p:spPr>
        <p:txBody>
          <a:bodyPr>
            <a:normAutofit fontScale="92500"/>
          </a:bodyPr>
          <a:lstStyle/>
          <a:p>
            <a:pPr algn="l"/>
            <a:r>
              <a:rPr lang="ru-RU" sz="2400" dirty="0" smtClean="0"/>
              <a:t>Создание неповторимого стиля офиса не терпит суеты, легкомыслия и случайного соседства предметов. Высочайшее качество дорогих натуральных материалов и безупречность классических форм - гарантия уверенности и стабильности компании</a:t>
            </a:r>
            <a:r>
              <a:rPr lang="ru-RU" sz="2400" dirty="0" smtClean="0"/>
              <a:t>.</a:t>
            </a:r>
          </a:p>
          <a:p>
            <a:pPr algn="l"/>
            <a:r>
              <a:rPr lang="ru-RU" sz="2400" dirty="0" smtClean="0"/>
              <a:t>Сейчас многие осознали необходимость создания своего неповторимого стиля офиса. И на последок, офис должен быть уютным, по-домашнему теплым и приятным для работы. Ведь в нем мы проводим большую часть нашего времени.</a:t>
            </a:r>
            <a:endParaRPr lang="ru-RU" sz="2400" dirty="0" smtClean="0"/>
          </a:p>
          <a:p>
            <a:pPr algn="l"/>
            <a:endParaRPr lang="ru-RU" sz="2400" dirty="0"/>
          </a:p>
        </p:txBody>
      </p:sp>
      <p:pic>
        <p:nvPicPr>
          <p:cNvPr id="1026" name="Picture 2" descr="C:\Users\Алия\Desktop\519043_w640_h640_u_dizajn_ofisa_yaroslavl_5.jpg"/>
          <p:cNvPicPr>
            <a:picLocks noChangeAspect="1" noChangeArrowheads="1"/>
          </p:cNvPicPr>
          <p:nvPr/>
        </p:nvPicPr>
        <p:blipFill>
          <a:blip r:embed="rId2" cstate="print"/>
          <a:srcRect/>
          <a:stretch>
            <a:fillRect/>
          </a:stretch>
        </p:blipFill>
        <p:spPr bwMode="auto">
          <a:xfrm>
            <a:off x="5187340" y="980728"/>
            <a:ext cx="3783693" cy="489654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1412776"/>
            <a:ext cx="6400816" cy="2520280"/>
          </a:xfrm>
        </p:spPr>
        <p:txBody>
          <a:bodyPr/>
          <a:lstStyle/>
          <a:p>
            <a:r>
              <a:rPr lang="ru-RU" dirty="0" smtClean="0"/>
              <a:t>Спасибо за внимание!!!</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Содержание</a:t>
            </a:r>
            <a:endParaRPr lang="ru-RU" dirty="0"/>
          </a:p>
        </p:txBody>
      </p:sp>
      <p:sp>
        <p:nvSpPr>
          <p:cNvPr id="3" name="Содержимое 2"/>
          <p:cNvSpPr>
            <a:spLocks noGrp="1"/>
          </p:cNvSpPr>
          <p:nvPr>
            <p:ph idx="1"/>
          </p:nvPr>
        </p:nvSpPr>
        <p:spPr/>
        <p:txBody>
          <a:bodyPr/>
          <a:lstStyle/>
          <a:p>
            <a:pPr marL="514350" indent="-514350">
              <a:buFont typeface="Wingdings" pitchFamily="2" charset="2"/>
              <a:buChar char="ü"/>
            </a:pPr>
            <a:r>
              <a:rPr lang="ru-RU" dirty="0" smtClean="0"/>
              <a:t>Каким должен быть офис</a:t>
            </a:r>
          </a:p>
          <a:p>
            <a:pPr marL="514350" indent="-514350">
              <a:buFont typeface="Wingdings" pitchFamily="2" charset="2"/>
              <a:buChar char="ü"/>
            </a:pPr>
            <a:r>
              <a:rPr lang="ru-RU" dirty="0" smtClean="0"/>
              <a:t>Качественная </a:t>
            </a:r>
            <a:r>
              <a:rPr lang="ru-RU" dirty="0" smtClean="0"/>
              <a:t>перепланировка</a:t>
            </a:r>
          </a:p>
          <a:p>
            <a:pPr marL="514350" indent="-514350">
              <a:buFont typeface="Wingdings" pitchFamily="2" charset="2"/>
              <a:buChar char="ü"/>
            </a:pPr>
            <a:r>
              <a:rPr lang="ru-RU" dirty="0" smtClean="0"/>
              <a:t>Рекомендации  дизайнера</a:t>
            </a:r>
          </a:p>
          <a:p>
            <a:pPr marL="514350" indent="-514350">
              <a:buFont typeface="Wingdings" pitchFamily="2" charset="2"/>
              <a:buChar char="ü"/>
            </a:pPr>
            <a:r>
              <a:rPr lang="ru-RU" dirty="0" smtClean="0"/>
              <a:t>Акцент на цвет</a:t>
            </a:r>
            <a:endParaRPr lang="ru-RU" dirty="0" smtClean="0"/>
          </a:p>
          <a:p>
            <a:pPr marL="514350" indent="-514350">
              <a:buFont typeface="Wingdings" pitchFamily="2" charset="2"/>
              <a:buChar char="ü"/>
            </a:pPr>
            <a:r>
              <a:rPr lang="ru-RU" dirty="0" smtClean="0"/>
              <a:t>Расположение рабочих мест</a:t>
            </a:r>
          </a:p>
          <a:p>
            <a:pPr marL="514350" indent="-514350">
              <a:buFont typeface="Wingdings" pitchFamily="2" charset="2"/>
              <a:buChar char="ü"/>
            </a:pPr>
            <a:r>
              <a:rPr lang="ru-RU" dirty="0" smtClean="0"/>
              <a:t>Стили офисов</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67744" y="332656"/>
            <a:ext cx="3744416" cy="648072"/>
          </a:xfrm>
        </p:spPr>
        <p:txBody>
          <a:bodyPr>
            <a:noAutofit/>
          </a:bodyPr>
          <a:lstStyle/>
          <a:p>
            <a:pPr algn="ctr"/>
            <a:r>
              <a:rPr lang="ru-RU" sz="2400" dirty="0" smtClean="0"/>
              <a:t>Каким должен быть офис…</a:t>
            </a:r>
            <a:endParaRPr lang="ru-RU" sz="2400" dirty="0"/>
          </a:p>
        </p:txBody>
      </p:sp>
      <p:pic>
        <p:nvPicPr>
          <p:cNvPr id="5" name="Содержимое 4" descr="1235659990_pic.jpg"/>
          <p:cNvPicPr>
            <a:picLocks noGrp="1" noChangeAspect="1"/>
          </p:cNvPicPr>
          <p:nvPr>
            <p:ph idx="1"/>
          </p:nvPr>
        </p:nvPicPr>
        <p:blipFill>
          <a:blip r:embed="rId2" cstate="print"/>
          <a:stretch>
            <a:fillRect/>
          </a:stretch>
        </p:blipFill>
        <p:spPr>
          <a:xfrm>
            <a:off x="3131840" y="1412776"/>
            <a:ext cx="5760640" cy="482453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4" name="Текст 3"/>
          <p:cNvSpPr>
            <a:spLocks noGrp="1"/>
          </p:cNvSpPr>
          <p:nvPr>
            <p:ph type="body" sz="half" idx="2"/>
          </p:nvPr>
        </p:nvSpPr>
        <p:spPr>
          <a:xfrm>
            <a:off x="179512" y="1196752"/>
            <a:ext cx="3672408" cy="5378276"/>
          </a:xfrm>
        </p:spPr>
        <p:txBody>
          <a:bodyPr>
            <a:noAutofit/>
          </a:bodyPr>
          <a:lstStyle/>
          <a:p>
            <a:r>
              <a:rPr lang="ru-RU" sz="1600" dirty="0" smtClean="0"/>
              <a:t>Офис – лицо фирмы или компании. Потому, он должен быть красивым и оригинальным для того, чтобы клиенты серьезно воспринимали услуги, которые предоставляет фирма. Дизайн интерьера офиса зачастую зависит от пожелания заказчика. Однако чаще всего он представления не имеет, что собой представляет настоящий качественно сделанный дизайн интерьера офиса. Фантазия и </a:t>
            </a:r>
            <a:r>
              <a:rPr lang="ru-RU" sz="1600" dirty="0" err="1" smtClean="0"/>
              <a:t>креатив</a:t>
            </a:r>
            <a:r>
              <a:rPr lang="ru-RU" sz="1600" dirty="0" smtClean="0"/>
              <a:t> в дизайне офиса  - вещи немаловажные. Однако намного важнее, чтобы помещение, которое предназначено для работы персонала и обслуживания клиентов было функциональным, комфортным и располагало к продуктивной работе. С другой стороны важно создать дизайн интерьера офиса в корпоративном стиле, который будет визиткой компании, фирмы, предприятия.</a:t>
            </a:r>
            <a:endParaRPr lang="ru-RU" sz="16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Качественная перепланировка</a:t>
            </a:r>
            <a:endParaRPr lang="ru-RU" dirty="0"/>
          </a:p>
        </p:txBody>
      </p:sp>
      <p:sp>
        <p:nvSpPr>
          <p:cNvPr id="3" name="Текст 2"/>
          <p:cNvSpPr>
            <a:spLocks noGrp="1"/>
          </p:cNvSpPr>
          <p:nvPr>
            <p:ph type="body" idx="1"/>
          </p:nvPr>
        </p:nvSpPr>
        <p:spPr>
          <a:xfrm>
            <a:off x="179512" y="1196752"/>
            <a:ext cx="4317876" cy="5184576"/>
          </a:xfrm>
        </p:spPr>
        <p:txBody>
          <a:bodyPr>
            <a:normAutofit fontScale="77500" lnSpcReduction="20000"/>
          </a:bodyPr>
          <a:lstStyle/>
          <a:p>
            <a:r>
              <a:rPr lang="ru-RU" dirty="0" smtClean="0"/>
              <a:t>Чтобы сделать то, что вам необходимо, не стоит боятся изменений, даже если они кажутся уж очень революционными. </a:t>
            </a:r>
            <a:r>
              <a:rPr lang="ru-RU" dirty="0" err="1" smtClean="0"/>
              <a:t>Креатив</a:t>
            </a:r>
            <a:r>
              <a:rPr lang="ru-RU" dirty="0" smtClean="0"/>
              <a:t>  всегда в цене. Для того, чтобы создать удобный интерьер и красивый дизайн сделайте перепланировку помещения, в котором будет расположен офис. После этого полностью измениться функциональная концепция помещения. Теперь здесь будут отдельные зоны отдыха, </a:t>
            </a:r>
            <a:r>
              <a:rPr lang="ru-RU" dirty="0" err="1" smtClean="0"/>
              <a:t>ресепшн</a:t>
            </a:r>
            <a:r>
              <a:rPr lang="ru-RU" dirty="0" smtClean="0"/>
              <a:t> в фирменном стиле, переоборудованные системы кондиционирования и вентиляции. Можете сделать важный концептуальный акцент – создайте принципиально новую систему освещения, которая подчеркнет переговорную часть офиса.</a:t>
            </a:r>
            <a:endParaRPr lang="ru-RU" dirty="0"/>
          </a:p>
        </p:txBody>
      </p:sp>
      <p:pic>
        <p:nvPicPr>
          <p:cNvPr id="7" name="Содержимое 6" descr="p02_0904.jpg"/>
          <p:cNvPicPr>
            <a:picLocks noGrp="1" noChangeAspect="1"/>
          </p:cNvPicPr>
          <p:nvPr>
            <p:ph sz="quarter" idx="4"/>
          </p:nvPr>
        </p:nvPicPr>
        <p:blipFill>
          <a:blip r:embed="rId2" cstate="print"/>
          <a:stretch>
            <a:fillRect/>
          </a:stretch>
        </p:blipFill>
        <p:spPr>
          <a:xfrm>
            <a:off x="4355976" y="1556792"/>
            <a:ext cx="4618856" cy="4824536"/>
          </a:xfrm>
          <a:prstGeom prst="rect">
            <a:avLst/>
          </a:prstGeom>
          <a:ln w="190500" cap="sq">
            <a:solidFill>
              <a:srgbClr val="7030A0"/>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1261149251foto1_big.jpg"/>
          <p:cNvPicPr>
            <a:picLocks noGrp="1" noChangeAspect="1"/>
          </p:cNvPicPr>
          <p:nvPr>
            <p:ph idx="1"/>
          </p:nvPr>
        </p:nvPicPr>
        <p:blipFill>
          <a:blip r:embed="rId2" cstate="print"/>
          <a:stretch>
            <a:fillRect/>
          </a:stretch>
        </p:blipFill>
        <p:spPr>
          <a:xfrm>
            <a:off x="-180528" y="1484784"/>
            <a:ext cx="4900211" cy="5040560"/>
          </a:xfrm>
          <a:prstGeom prst="rect">
            <a:avLst/>
          </a:prstGeom>
          <a:ln w="28575">
            <a:solidFill>
              <a:srgbClr val="7030A0"/>
            </a:solidFill>
          </a:ln>
          <a:effectLst>
            <a:outerShdw blurRad="127000" dist="38100" dir="2700000" algn="ctr">
              <a:srgbClr val="000000">
                <a:alpha val="45000"/>
              </a:srgbClr>
            </a:outerShdw>
            <a:reflection blurRad="12700" stA="30000" endPos="30000" dist="5000" dir="5400000" sy="-100000" algn="bl" rotWithShape="0"/>
          </a:effectLst>
          <a:scene3d>
            <a:camera prst="isometricOffAxis1Right"/>
            <a:lightRig rig="threePt" dir="t"/>
          </a:scene3d>
        </p:spPr>
      </p:pic>
      <p:sp>
        <p:nvSpPr>
          <p:cNvPr id="2" name="Заголовок 1"/>
          <p:cNvSpPr>
            <a:spLocks noGrp="1"/>
          </p:cNvSpPr>
          <p:nvPr>
            <p:ph type="title"/>
          </p:nvPr>
        </p:nvSpPr>
        <p:spPr>
          <a:xfrm>
            <a:off x="457200" y="273050"/>
            <a:ext cx="4258816" cy="923702"/>
          </a:xfrm>
        </p:spPr>
        <p:txBody>
          <a:bodyPr>
            <a:noAutofit/>
          </a:bodyPr>
          <a:lstStyle/>
          <a:p>
            <a:pPr algn="ctr"/>
            <a:r>
              <a:rPr lang="ru-RU" sz="2800" dirty="0" smtClean="0"/>
              <a:t>Рекомендации  </a:t>
            </a:r>
            <a:r>
              <a:rPr lang="ru-RU" sz="2800" dirty="0" smtClean="0"/>
              <a:t>дизайнера</a:t>
            </a:r>
            <a:endParaRPr lang="ru-RU" sz="2800" dirty="0"/>
          </a:p>
        </p:txBody>
      </p:sp>
      <p:sp>
        <p:nvSpPr>
          <p:cNvPr id="4" name="Текст 3"/>
          <p:cNvSpPr>
            <a:spLocks noGrp="1"/>
          </p:cNvSpPr>
          <p:nvPr>
            <p:ph type="body" sz="half" idx="2"/>
          </p:nvPr>
        </p:nvSpPr>
        <p:spPr>
          <a:xfrm>
            <a:off x="4551511" y="548680"/>
            <a:ext cx="4592489" cy="5976664"/>
          </a:xfrm>
        </p:spPr>
        <p:txBody>
          <a:bodyPr>
            <a:noAutofit/>
          </a:bodyPr>
          <a:lstStyle/>
          <a:p>
            <a:endParaRPr lang="ru-RU" sz="1500" dirty="0" smtClean="0"/>
          </a:p>
          <a:p>
            <a:r>
              <a:rPr lang="ru-RU" sz="1500" dirty="0" smtClean="0"/>
              <a:t>Для офиса очень важно подчеркнуть такие черты, как сдержанность и </a:t>
            </a:r>
            <a:r>
              <a:rPr lang="ru-RU" sz="1500" dirty="0" smtClean="0"/>
              <a:t>элегантность. Необходимо </a:t>
            </a:r>
            <a:r>
              <a:rPr lang="ru-RU" sz="1500" dirty="0" smtClean="0"/>
              <a:t>во всем интерьере сделать акцент на элементы метрически расположены горизонтальные полосы, это визуально вытянет пространство и сделает его в несколько раз большим. Наличие стеклянных перегородок придаст помещению легкость и воздух и акцентирует на цветовой гамме. Использование такого приема и применение в дополнение к нему натуральных материалов сделает дизайн интерьера офиса по-настоящему красивым. Больше внимания уделите </a:t>
            </a:r>
            <a:r>
              <a:rPr lang="ru-RU" sz="1500" dirty="0" err="1" smtClean="0"/>
              <a:t>рисепшину</a:t>
            </a:r>
            <a:r>
              <a:rPr lang="ru-RU" sz="1500" dirty="0" smtClean="0"/>
              <a:t>, так как именно на эту часть помещения будет направлено больше всего внимания клиентов. Здесь необходимо предусмотреть концептуальные, маркетинговые и психологические нюансы, благодаря которым клиент лучше воспримет офис и вашу компанию. </a:t>
            </a:r>
            <a:r>
              <a:rPr lang="ru-RU" sz="1500" dirty="0" err="1" smtClean="0"/>
              <a:t>Ресепшн</a:t>
            </a:r>
            <a:r>
              <a:rPr lang="ru-RU" sz="1500" dirty="0" smtClean="0"/>
              <a:t> должен быть выполнен в соответственной цветовой гамме и содержать название компании или фирмы. Для лучшей восприимчивости клиентом и партнерами, сделайте </a:t>
            </a:r>
            <a:r>
              <a:rPr lang="ru-RU" sz="1500" dirty="0" err="1" smtClean="0"/>
              <a:t>ресепшн</a:t>
            </a:r>
            <a:r>
              <a:rPr lang="ru-RU" sz="1500" dirty="0" smtClean="0"/>
              <a:t> оригинальной формы с подсветкой. Чем больше он понравиться людям – тем больше запомниться, а соответственно выиграет ваша фирма.</a:t>
            </a:r>
            <a:endParaRPr lang="ru-RU" sz="15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5400000">
            <a:off x="7465782" y="1615338"/>
            <a:ext cx="2304258" cy="602990"/>
          </a:xfrm>
        </p:spPr>
        <p:txBody>
          <a:bodyPr vert="vert270" lIns="2088000" tIns="0" rIns="0" bIns="0" anchor="ctr">
            <a:normAutofit fontScale="90000"/>
          </a:bodyPr>
          <a:lstStyle/>
          <a:p>
            <a:r>
              <a:rPr lang="ru-RU" sz="3200" dirty="0" smtClean="0"/>
              <a:t>А</a:t>
            </a:r>
            <a:br>
              <a:rPr lang="ru-RU" sz="3200" dirty="0" smtClean="0"/>
            </a:br>
            <a:r>
              <a:rPr lang="ru-RU" sz="3200" dirty="0" smtClean="0"/>
              <a:t>к</a:t>
            </a:r>
            <a:br>
              <a:rPr lang="ru-RU" sz="3200" dirty="0" smtClean="0"/>
            </a:br>
            <a:r>
              <a:rPr lang="ru-RU" sz="3200" dirty="0" err="1" smtClean="0"/>
              <a:t>ц</a:t>
            </a:r>
            <a:r>
              <a:rPr lang="ru-RU" sz="3200" dirty="0" smtClean="0"/>
              <a:t/>
            </a:r>
            <a:br>
              <a:rPr lang="ru-RU" sz="3200" dirty="0" smtClean="0"/>
            </a:br>
            <a:r>
              <a:rPr lang="ru-RU" sz="3200" dirty="0" smtClean="0"/>
              <a:t>е</a:t>
            </a:r>
            <a:br>
              <a:rPr lang="ru-RU" sz="3200" dirty="0" smtClean="0"/>
            </a:br>
            <a:r>
              <a:rPr lang="ru-RU" sz="3200" dirty="0" err="1" smtClean="0"/>
              <a:t>н</a:t>
            </a:r>
            <a:r>
              <a:rPr lang="ru-RU" sz="3200" dirty="0" smtClean="0"/>
              <a:t/>
            </a:r>
            <a:br>
              <a:rPr lang="ru-RU" sz="3200" dirty="0" smtClean="0"/>
            </a:br>
            <a:r>
              <a:rPr lang="ru-RU" sz="3200" dirty="0" smtClean="0"/>
              <a:t>т</a:t>
            </a:r>
            <a:br>
              <a:rPr lang="ru-RU" sz="3200" dirty="0" smtClean="0"/>
            </a:br>
            <a:r>
              <a:rPr lang="ru-RU" sz="3200" dirty="0" smtClean="0"/>
              <a:t/>
            </a:r>
            <a:br>
              <a:rPr lang="ru-RU" sz="3200" dirty="0" smtClean="0"/>
            </a:br>
            <a:r>
              <a:rPr lang="ru-RU" sz="3200" dirty="0" smtClean="0"/>
              <a:t> </a:t>
            </a:r>
            <a:r>
              <a:rPr lang="ru-RU" sz="3200" dirty="0" smtClean="0"/>
              <a:t>на </a:t>
            </a:r>
            <a:r>
              <a:rPr lang="ru-RU" sz="3200" dirty="0" smtClean="0"/>
              <a:t/>
            </a:r>
            <a:br>
              <a:rPr lang="ru-RU" sz="3200" dirty="0" smtClean="0"/>
            </a:br>
            <a:r>
              <a:rPr lang="ru-RU" sz="3200" dirty="0" smtClean="0"/>
              <a:t/>
            </a:r>
            <a:br>
              <a:rPr lang="ru-RU" sz="3200" dirty="0" smtClean="0"/>
            </a:br>
            <a:r>
              <a:rPr lang="ru-RU" sz="3200" dirty="0" err="1" smtClean="0"/>
              <a:t>ц</a:t>
            </a:r>
            <a:r>
              <a:rPr lang="ru-RU" sz="3200" dirty="0" smtClean="0"/>
              <a:t/>
            </a:r>
            <a:br>
              <a:rPr lang="ru-RU" sz="3200" dirty="0" smtClean="0"/>
            </a:br>
            <a:r>
              <a:rPr lang="ru-RU" sz="3200" dirty="0" smtClean="0"/>
              <a:t>в</a:t>
            </a:r>
            <a:br>
              <a:rPr lang="ru-RU" sz="3200" dirty="0" smtClean="0"/>
            </a:br>
            <a:r>
              <a:rPr lang="ru-RU" sz="3200" dirty="0" smtClean="0"/>
              <a:t>е</a:t>
            </a:r>
            <a:br>
              <a:rPr lang="ru-RU" sz="3200" dirty="0" smtClean="0"/>
            </a:br>
            <a:r>
              <a:rPr lang="ru-RU" sz="3200" dirty="0" smtClean="0"/>
              <a:t>т</a:t>
            </a:r>
            <a:endParaRPr lang="ru-RU" sz="3200" dirty="0"/>
          </a:p>
        </p:txBody>
      </p:sp>
      <p:pic>
        <p:nvPicPr>
          <p:cNvPr id="5" name="Рисунок 4" descr="c016029d6251c8ac58be74b802dae3ad.jpg"/>
          <p:cNvPicPr>
            <a:picLocks noGrp="1" noChangeAspect="1"/>
          </p:cNvPicPr>
          <p:nvPr>
            <p:ph type="pic" idx="1"/>
          </p:nvPr>
        </p:nvPicPr>
        <p:blipFill>
          <a:blip r:embed="rId2" cstate="print"/>
          <a:srcRect/>
          <a:stretch>
            <a:fillRect/>
          </a:stretch>
        </p:blipFill>
        <p:spPr>
          <a:xfrm>
            <a:off x="611560" y="836712"/>
            <a:ext cx="7488832" cy="4131777"/>
          </a:xfrm>
        </p:spPr>
      </p:pic>
      <p:sp>
        <p:nvSpPr>
          <p:cNvPr id="4" name="Текст 3"/>
          <p:cNvSpPr>
            <a:spLocks noGrp="1"/>
          </p:cNvSpPr>
          <p:nvPr>
            <p:ph type="body" sz="half" idx="2"/>
          </p:nvPr>
        </p:nvSpPr>
        <p:spPr>
          <a:xfrm>
            <a:off x="539552" y="5129808"/>
            <a:ext cx="8064896" cy="1728192"/>
          </a:xfrm>
        </p:spPr>
        <p:txBody>
          <a:bodyPr>
            <a:noAutofit/>
          </a:bodyPr>
          <a:lstStyle/>
          <a:p>
            <a:r>
              <a:rPr lang="ru-RU" sz="1500" dirty="0" smtClean="0">
                <a:solidFill>
                  <a:schemeClr val="tx1"/>
                </a:solidFill>
              </a:rPr>
              <a:t>Цвет </a:t>
            </a:r>
            <a:r>
              <a:rPr lang="ru-RU" sz="1500" dirty="0" smtClean="0">
                <a:solidFill>
                  <a:schemeClr val="tx1"/>
                </a:solidFill>
              </a:rPr>
              <a:t>офиса зависит от цвета логотипа компании или рода его деятельности. Стиль зависит только от пожелания заказчика. Если вы не знаете, какому стилю отдать предпочтение – выберите классику. Классический стиль сделает дизайн интерьера офиса всегда современным, светлым, легким и функциональным. Для офиса можно выбрать самый разный цвет – от кардинально черного и красного до снежно-белого. Однако важно сделать так, чтобы они гармонично влияли на рабочую атмосферу и эстетически выглядели. Лучше всего соединять цвета и акценты, чтобы дизайн интерьера офиса не выглядел однообразно и бедно.</a:t>
            </a:r>
            <a:endParaRPr lang="ru-RU" sz="1500" dirty="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912207eda39848ed489d7b73a408116c.jpg"/>
          <p:cNvPicPr>
            <a:picLocks noGrp="1" noChangeAspect="1"/>
          </p:cNvPicPr>
          <p:nvPr>
            <p:ph sz="half" idx="2"/>
          </p:nvPr>
        </p:nvPicPr>
        <p:blipFill>
          <a:blip r:embed="rId2" cstate="print"/>
          <a:stretch>
            <a:fillRect/>
          </a:stretch>
        </p:blipFill>
        <p:spPr>
          <a:xfrm>
            <a:off x="1043608" y="2348880"/>
            <a:ext cx="6480720" cy="406021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Заголовок 1"/>
          <p:cNvSpPr>
            <a:spLocks noGrp="1"/>
          </p:cNvSpPr>
          <p:nvPr>
            <p:ph type="title"/>
          </p:nvPr>
        </p:nvSpPr>
        <p:spPr>
          <a:xfrm>
            <a:off x="457200" y="274638"/>
            <a:ext cx="8229600" cy="706090"/>
          </a:xfrm>
        </p:spPr>
        <p:txBody>
          <a:bodyPr>
            <a:normAutofit fontScale="90000"/>
          </a:bodyPr>
          <a:lstStyle/>
          <a:p>
            <a:r>
              <a:rPr lang="ru-RU" dirty="0" smtClean="0"/>
              <a:t>Наполнение </a:t>
            </a:r>
            <a:r>
              <a:rPr lang="ru-RU" dirty="0" smtClean="0"/>
              <a:t>офиса</a:t>
            </a:r>
            <a:endParaRPr lang="ru-RU" dirty="0"/>
          </a:p>
        </p:txBody>
      </p:sp>
      <p:sp>
        <p:nvSpPr>
          <p:cNvPr id="3" name="Текст 2"/>
          <p:cNvSpPr>
            <a:spLocks noGrp="1"/>
          </p:cNvSpPr>
          <p:nvPr>
            <p:ph type="body" idx="1"/>
          </p:nvPr>
        </p:nvSpPr>
        <p:spPr>
          <a:xfrm>
            <a:off x="179512" y="980729"/>
            <a:ext cx="8784976" cy="1080120"/>
          </a:xfrm>
        </p:spPr>
        <p:txBody>
          <a:bodyPr>
            <a:normAutofit fontScale="77500" lnSpcReduction="20000"/>
          </a:bodyPr>
          <a:lstStyle/>
          <a:p>
            <a:r>
              <a:rPr lang="ru-RU" dirty="0" smtClean="0"/>
              <a:t>    Огромное </a:t>
            </a:r>
            <a:r>
              <a:rPr lang="ru-RU" dirty="0" smtClean="0"/>
              <a:t>значение в каждом офисе имеют аксессуар. Однако они должны сочетаться не только с интерьером, но и идеей компании, фирмы, а также нести смысловое и символическое наполнение. Вся мебель должна отвечать общей концепции и задумке дизайнера. Это самое касается и </a:t>
            </a:r>
            <a:r>
              <a:rPr lang="ru-RU" dirty="0" smtClean="0"/>
              <a:t>аксессуаров.</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Расположение рабочих мест</a:t>
            </a:r>
            <a:endParaRPr lang="ru-RU" dirty="0"/>
          </a:p>
        </p:txBody>
      </p:sp>
      <p:sp>
        <p:nvSpPr>
          <p:cNvPr id="3" name="Содержимое 2"/>
          <p:cNvSpPr>
            <a:spLocks noGrp="1"/>
          </p:cNvSpPr>
          <p:nvPr>
            <p:ph sz="half" idx="1"/>
          </p:nvPr>
        </p:nvSpPr>
        <p:spPr>
          <a:xfrm>
            <a:off x="251520" y="1600200"/>
            <a:ext cx="4244280" cy="4997152"/>
          </a:xfrm>
        </p:spPr>
        <p:txBody>
          <a:bodyPr>
            <a:normAutofit fontScale="77500" lnSpcReduction="20000"/>
          </a:bodyPr>
          <a:lstStyle/>
          <a:p>
            <a:r>
              <a:rPr lang="ru-RU" dirty="0" smtClean="0"/>
              <a:t>Для того, чтобы работать было максимально удобно, рабочие места стоит </a:t>
            </a:r>
            <a:r>
              <a:rPr lang="ru-RU" dirty="0" err="1" smtClean="0"/>
              <a:t>зонировать</a:t>
            </a:r>
            <a:r>
              <a:rPr lang="ru-RU" dirty="0" smtClean="0"/>
              <a:t> мебельной перегородкой, оставляющей возможность коллективу непрерывно общаться друг с другом, рождая гениальные идеи. Важно сделать так, чтобы офис не превратился в банальное помещение с рабочими зонами, а это была общая сфера, наполнена гармонией, радостью, красотой и объединенная главной идеей.</a:t>
            </a:r>
            <a:endParaRPr lang="ru-RU" dirty="0"/>
          </a:p>
        </p:txBody>
      </p:sp>
      <p:pic>
        <p:nvPicPr>
          <p:cNvPr id="5" name="Содержимое 4" descr="66400332_Beta_05.jpg"/>
          <p:cNvPicPr>
            <a:picLocks noGrp="1" noChangeAspect="1"/>
          </p:cNvPicPr>
          <p:nvPr>
            <p:ph sz="half" idx="2"/>
          </p:nvPr>
        </p:nvPicPr>
        <p:blipFill>
          <a:blip r:embed="rId2" cstate="print"/>
          <a:stretch>
            <a:fillRect/>
          </a:stretch>
        </p:blipFill>
        <p:spPr>
          <a:xfrm>
            <a:off x="3995936" y="1700808"/>
            <a:ext cx="4953100" cy="439248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7931224" cy="576064"/>
          </a:xfrm>
        </p:spPr>
        <p:txBody>
          <a:bodyPr>
            <a:normAutofit/>
          </a:bodyPr>
          <a:lstStyle/>
          <a:p>
            <a:pPr algn="ctr"/>
            <a:r>
              <a:rPr lang="ru-RU" sz="2800" dirty="0" smtClean="0"/>
              <a:t>Эксклюзивный стиль офиса</a:t>
            </a:r>
            <a:endParaRPr lang="ru-RU" sz="2800" dirty="0"/>
          </a:p>
        </p:txBody>
      </p:sp>
      <p:pic>
        <p:nvPicPr>
          <p:cNvPr id="5" name="Содержимое 4" descr="193b.jpg"/>
          <p:cNvPicPr>
            <a:picLocks noGrp="1" noChangeAspect="1"/>
          </p:cNvPicPr>
          <p:nvPr>
            <p:ph idx="1"/>
          </p:nvPr>
        </p:nvPicPr>
        <p:blipFill>
          <a:blip r:embed="rId2" cstate="print"/>
          <a:stretch>
            <a:fillRect/>
          </a:stretch>
        </p:blipFill>
        <p:spPr>
          <a:xfrm>
            <a:off x="3635896" y="1124744"/>
            <a:ext cx="4943554" cy="5328592"/>
          </a:xfrm>
          <a:ln w="28575">
            <a:solidFill>
              <a:srgbClr val="7030A0"/>
            </a:solidFill>
          </a:ln>
          <a:scene3d>
            <a:camera prst="perspectiveLeft"/>
            <a:lightRig rig="threePt" dir="t"/>
          </a:scene3d>
        </p:spPr>
      </p:pic>
      <p:sp>
        <p:nvSpPr>
          <p:cNvPr id="4" name="Текст 3"/>
          <p:cNvSpPr>
            <a:spLocks noGrp="1"/>
          </p:cNvSpPr>
          <p:nvPr>
            <p:ph type="body" sz="half" idx="2"/>
          </p:nvPr>
        </p:nvSpPr>
        <p:spPr>
          <a:xfrm>
            <a:off x="251520" y="980728"/>
            <a:ext cx="3672408" cy="5544616"/>
          </a:xfrm>
        </p:spPr>
        <p:txBody>
          <a:bodyPr>
            <a:normAutofit/>
          </a:bodyPr>
          <a:lstStyle/>
          <a:p>
            <a:r>
              <a:rPr lang="ru-RU" sz="1500" dirty="0" smtClean="0"/>
              <a:t>Эксклюзивный стиль офиса сочетает в себе изысканный классический дизайн, неподвластный влиянию моды, и органичное сочетание высококачественных натуральных материалов - дерева, кожи, латуни и бронзы. </a:t>
            </a:r>
          </a:p>
          <a:p>
            <a:r>
              <a:rPr lang="ru-RU" sz="1500" dirty="0" smtClean="0"/>
              <a:t>Офис оформленный в такой стиль могут позволить себе по-настоящему успешные руководители, а посетитель, едва переступив его порог, моментально ощущает, что он пришел в солидную организацию. Такой стиль офиса невольно навевает мысль о благонадёжности компании с которой можно строить долгосрочные отношения. Офисную мебель, которую используют при создании эксклюзивного стиля офиса можно с уверенностью назвать вечной - она передается по наследству и со временем становится только дороже. Представительность - основная задача такого стиля.</a:t>
            </a:r>
            <a:endParaRPr lang="ru-RU" sz="1500" dirty="0"/>
          </a:p>
        </p:txBody>
      </p:sp>
    </p:spTree>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ема3">
  <a:themeElements>
    <a:clrScheme name="Yamato Painting">
      <a:dk1>
        <a:sysClr val="windowText" lastClr="000000"/>
      </a:dk1>
      <a:lt1>
        <a:sysClr val="window" lastClr="FFFFFF"/>
      </a:lt1>
      <a:dk2>
        <a:srgbClr val="3F2D32"/>
      </a:dk2>
      <a:lt2>
        <a:srgbClr val="FEDD00"/>
      </a:lt2>
      <a:accent1>
        <a:srgbClr val="C24400"/>
      </a:accent1>
      <a:accent2>
        <a:srgbClr val="3F7228"/>
      </a:accent2>
      <a:accent3>
        <a:srgbClr val="516086"/>
      </a:accent3>
      <a:accent4>
        <a:srgbClr val="956A86"/>
      </a:accent4>
      <a:accent5>
        <a:srgbClr val="E87981"/>
      </a:accent5>
      <a:accent6>
        <a:srgbClr val="8D8628"/>
      </a:accent6>
      <a:hlink>
        <a:srgbClr val="0000FF"/>
      </a:hlink>
      <a:folHlink>
        <a:srgbClr val="800080"/>
      </a:folHlink>
    </a:clrScheme>
    <a:fontScheme name="Yamato Painting">
      <a:majorFont>
        <a:latin typeface="Calibri"/>
        <a:ea typeface=""/>
        <a:cs typeface=""/>
        <a:font script="Jpan" typeface="ＭＳ Ｐゴシック"/>
        <a:font script="Hang" typeface="맑은 고딕"/>
        <a:font script="Hans" typeface="黑体"/>
        <a:font script="Hant" typeface="微軟正黑體"/>
        <a:font script="Arab" typeface="Tahoma"/>
        <a:font script="Hebr" typeface="Tahoma"/>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a:ea typeface=""/>
        <a:cs typeface=""/>
        <a:font script="Jpan" typeface="ＭＳ Ｐゴシック"/>
        <a:font script="Hang" typeface="맑은 고딕"/>
        <a:font script="Hans" typeface="宋体"/>
        <a:font script="Hant" typeface="微軟正黑體"/>
        <a:font script="Arab" typeface="Tahoma"/>
        <a:font script="Hebr" typeface="Tahoma"/>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Yamato Painting">
      <a:fillStyleLst>
        <a:solidFill>
          <a:schemeClr val="phClr">
            <a:tint val="100000"/>
          </a:schemeClr>
        </a:solidFill>
        <a:gradFill>
          <a:gsLst>
            <a:gs pos="0">
              <a:schemeClr val="phClr">
                <a:tint val="100000"/>
              </a:schemeClr>
            </a:gs>
            <a:gs pos="100000">
              <a:schemeClr val="phClr">
                <a:tint val="100000"/>
                <a:shade val="20000"/>
              </a:schemeClr>
            </a:gs>
          </a:gsLst>
          <a:lin ang="5400000" scaled="1"/>
        </a:gradFill>
        <a:blipFill>
          <a:blip xmlns:r="http://schemas.openxmlformats.org/officeDocument/2006/relationships" r:embed="rId1">
            <a:duotone>
              <a:srgbClr val="000000"/>
              <a:schemeClr val="phClr">
                <a:tint val="100000"/>
              </a:schemeClr>
            </a:duotone>
          </a:blip>
          <a:tile tx="0" ty="0" sx="35000" sy="35000" flip="none" algn="tl"/>
        </a:blipFill>
      </a:fillStyleLst>
      <a:lnStyleLst>
        <a:ln w="9525" cap="flat" cmpd="sng" algn="ctr">
          <a:solidFill>
            <a:schemeClr val="phClr">
              <a:alpha val="60000"/>
            </a:schemeClr>
          </a:solidFill>
          <a:prstDash val="solid"/>
        </a:ln>
        <a:ln w="19525" cap="flat" cmpd="sng" algn="ctr">
          <a:solidFill>
            <a:schemeClr val="phClr">
              <a:alpha val="90000"/>
            </a:schemeClr>
          </a:solidFill>
          <a:prstDash val="solid"/>
        </a:ln>
        <a:ln w="38100" cap="flat" cmpd="sng" algn="ctr">
          <a:solidFill>
            <a:schemeClr val="phClr">
              <a:alpha val="100000"/>
            </a:schemeClr>
          </a:solidFill>
          <a:prstDash val="solid"/>
        </a:ln>
      </a:lnStyleLst>
      <a:effectStyleLst>
        <a:effectStyle>
          <a:effectLst>
            <a:outerShdw blurRad="50800" algn="tl" rotWithShape="0">
              <a:srgbClr val="000000">
                <a:alpha val="64000"/>
              </a:srgbClr>
            </a:outerShdw>
          </a:effectLst>
        </a:effectStyle>
        <a:effectStyle>
          <a:effectLst>
            <a:outerShdw blurRad="50800" algn="tl" rotWithShape="0">
              <a:srgbClr val="000000">
                <a:alpha val="64000"/>
              </a:srgbClr>
            </a:outerShdw>
          </a:effectLst>
          <a:scene3d>
            <a:camera prst="orthographicFront"/>
            <a:lightRig rig="soft" dir="tl">
              <a:rot lat="0" lon="0" rev="0"/>
            </a:lightRig>
          </a:scene3d>
          <a:sp3d>
            <a:bevelT prst="angle"/>
            <a:bevelB w="304800" h="44450"/>
            <a:contourClr>
              <a:schemeClr val="phClr">
                <a:shade val="60000"/>
                <a:satMod val="110000"/>
              </a:schemeClr>
            </a:contourClr>
          </a:sp3d>
        </a:effectStyle>
        <a:effectStyle>
          <a:effectLst>
            <a:glow rad="51600">
              <a:schemeClr val="phClr">
                <a:alpha val="60000"/>
              </a:schemeClr>
            </a:glow>
          </a:effectLst>
          <a:scene3d>
            <a:camera prst="orthographicFront"/>
            <a:lightRig rig="threePt" dir="t"/>
          </a:scene3d>
          <a:sp3d>
            <a:bevelT w="165100" prst="coolSlant"/>
            <a:contourClr>
              <a:schemeClr val="phClr">
                <a:shade val="60000"/>
                <a:satMod val="110000"/>
              </a:schemeClr>
            </a:contourClr>
          </a:sp3d>
        </a:effectStyle>
      </a:effectStyleLst>
      <a:bgFillStyleLst>
        <a:solidFill>
          <a:schemeClr val="phClr">
            <a:shade val="90000"/>
          </a:schemeClr>
        </a:solidFill>
        <a:blipFill>
          <a:blip xmlns:r="http://schemas.openxmlformats.org/officeDocument/2006/relationships" r:embed="rId2">
            <a:duotone>
              <a:schemeClr val="phClr">
                <a:tint val="100000"/>
                <a:shade val="5000"/>
              </a:schemeClr>
              <a:schemeClr val="phClr">
                <a:shade val="100000"/>
              </a:schemeClr>
            </a:duotone>
          </a:blip>
          <a:tile tx="0" ty="0" sx="120000" sy="120000" flip="xy" algn="t"/>
        </a:blipFill>
        <a:blipFill rotWithShape="0">
          <a:blip xmlns:r="http://schemas.openxmlformats.org/officeDocument/2006/relationships" r:embed="rId3">
            <a:duotone>
              <a:schemeClr val="phClr">
                <a:tint val="100000"/>
                <a:shade val="5000"/>
              </a:schemeClr>
              <a:schemeClr val="phClr">
                <a:shade val="100000"/>
              </a:schemeClr>
            </a:duotone>
          </a:blip>
          <a:srcRect/>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Тема3</Template>
  <TotalTime>152</TotalTime>
  <Words>1031</Words>
  <Application>Microsoft Office PowerPoint</Application>
  <PresentationFormat>Экран (4:3)</PresentationFormat>
  <Paragraphs>37</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Тема3</vt:lpstr>
      <vt:lpstr>Дизайн офиса</vt:lpstr>
      <vt:lpstr>Содержание</vt:lpstr>
      <vt:lpstr>Каким должен быть офис…</vt:lpstr>
      <vt:lpstr>Качественная перепланировка</vt:lpstr>
      <vt:lpstr>Рекомендации  дизайнера</vt:lpstr>
      <vt:lpstr>А к ц е н т   на   ц в е т</vt:lpstr>
      <vt:lpstr>Наполнение офиса</vt:lpstr>
      <vt:lpstr>Расположение рабочих мест</vt:lpstr>
      <vt:lpstr>Эксклюзивный стиль офиса</vt:lpstr>
      <vt:lpstr>Авангардный стиль офиса</vt:lpstr>
      <vt:lpstr>Классический стиль офиса</vt:lpstr>
      <vt:lpstr>Слайд 12</vt:lpstr>
      <vt:lpstr>Спасибо за внимание!!!</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Дизайн офиса</dc:title>
  <dc:creator>Алия</dc:creator>
  <cp:lastModifiedBy>Алия</cp:lastModifiedBy>
  <cp:revision>17</cp:revision>
  <dcterms:created xsi:type="dcterms:W3CDTF">2011-10-17T11:02:04Z</dcterms:created>
  <dcterms:modified xsi:type="dcterms:W3CDTF">2011-10-17T16:30:10Z</dcterms:modified>
</cp:coreProperties>
</file>