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1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2D02C-2427-4FA6-8262-40099285D821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DE8D1-17E1-4B3D-A406-E5B5BCB1DC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689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2D02C-2427-4FA6-8262-40099285D821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DE8D1-17E1-4B3D-A406-E5B5BCB1DC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481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2D02C-2427-4FA6-8262-40099285D821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DE8D1-17E1-4B3D-A406-E5B5BCB1DC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880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2D02C-2427-4FA6-8262-40099285D821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DE8D1-17E1-4B3D-A406-E5B5BCB1DC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090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2D02C-2427-4FA6-8262-40099285D821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DE8D1-17E1-4B3D-A406-E5B5BCB1DC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686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2D02C-2427-4FA6-8262-40099285D821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DE8D1-17E1-4B3D-A406-E5B5BCB1DC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784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2D02C-2427-4FA6-8262-40099285D821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DE8D1-17E1-4B3D-A406-E5B5BCB1DC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956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2D02C-2427-4FA6-8262-40099285D821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DE8D1-17E1-4B3D-A406-E5B5BCB1DC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38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2D02C-2427-4FA6-8262-40099285D821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DE8D1-17E1-4B3D-A406-E5B5BCB1DC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696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2D02C-2427-4FA6-8262-40099285D821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DE8D1-17E1-4B3D-A406-E5B5BCB1DC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365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2D02C-2427-4FA6-8262-40099285D821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DE8D1-17E1-4B3D-A406-E5B5BCB1DC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788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52D02C-2427-4FA6-8262-40099285D821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DE8D1-17E1-4B3D-A406-E5B5BCB1DC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63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44"/>
            <a:ext cx="9144000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05032"/>
            <a:ext cx="7772400" cy="1470025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Факторы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влияющие на состав и свойства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молока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88224" y="260648"/>
            <a:ext cx="31670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  <a:ea typeface="+mj-ea"/>
                <a:cs typeface="+mj-cs"/>
              </a:rPr>
              <a:t>Лекция 2</a:t>
            </a:r>
            <a:endParaRPr lang="ru-RU" sz="2800" dirty="0"/>
          </a:p>
        </p:txBody>
      </p:sp>
      <p:pic>
        <p:nvPicPr>
          <p:cNvPr id="3074" name="Picture 2" descr="Картинки по запросу факторы влияющие на состав и свойства моло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526" y="3275056"/>
            <a:ext cx="4777259" cy="3582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38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Картинки по запросу линька кор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11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889844"/>
            <a:ext cx="8352928" cy="280076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3200" dirty="0">
                <a:solidFill>
                  <a:schemeClr val="tx1"/>
                </a:solidFill>
              </a:rPr>
              <a:t>Сезон года. </a:t>
            </a:r>
            <a:r>
              <a:rPr lang="ru-RU" dirty="0">
                <a:solidFill>
                  <a:schemeClr val="tx1"/>
                </a:solidFill>
              </a:rPr>
              <a:t>В пастбищный период, особенно в первый месяц, содержание жира в молоке на 0,2—0,3 % ниже, чем зимой. </a:t>
            </a:r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>
                <a:solidFill>
                  <a:schemeClr val="tx1"/>
                </a:solidFill>
              </a:rPr>
              <a:t>весенний период в молоке содержится больше сухих веществ, белка, молочного сахара, калия, натрия и каротина. По количеству жира и кальция более богатым бывает молоко осеннего периода, а по уровню витамина А — молоко летнего сезона. Животные пастбищного содержания продуцируют молоко, более богатое по содержанию лактозы, фосфолипидов, витамина А и каротина по сравнению с животными стойлового содержания. Максимальное количество </a:t>
            </a:r>
            <a:r>
              <a:rPr lang="ru-RU" dirty="0" err="1">
                <a:solidFill>
                  <a:schemeClr val="tx1"/>
                </a:solidFill>
              </a:rPr>
              <a:t>полиненасышенных</a:t>
            </a:r>
            <a:r>
              <a:rPr lang="ru-RU" dirty="0">
                <a:solidFill>
                  <a:schemeClr val="tx1"/>
                </a:solidFill>
              </a:rPr>
              <a:t> жирных кислот в молоке установлено в пастбищный период с мая по сентябрь.</a:t>
            </a:r>
          </a:p>
        </p:txBody>
      </p:sp>
    </p:spTree>
    <p:extLst>
      <p:ext uri="{BB962C8B-B14F-4D97-AF65-F5344CB8AC3E}">
        <p14:creationId xmlns:p14="http://schemas.microsoft.com/office/powerpoint/2010/main" val="367786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844" y="25116"/>
            <a:ext cx="9219844" cy="6887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6478" y="620688"/>
            <a:ext cx="8280920" cy="280076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3200" dirty="0"/>
              <a:t>Условия содержания. </a:t>
            </a:r>
            <a:r>
              <a:rPr lang="ru-RU" dirty="0"/>
              <a:t>Пои высокой относительной влажности воздуха (более 90 %) и высокой температуре (свыше 25 °С) содержание жира в молоке может снижаться на 0,2—0,4 %, а при низкой температуре оно может несколько повышаться. Колебания состава молока по сезонам года связаны с состоянием погоды и условиями кормления. Но при сбалансированном кормлении колебания состава молока менее существенные. Прогулки коров способствуют повышению содержания жира в молоке примерно на 0,1% и снижению величины </a:t>
            </a:r>
            <a:r>
              <a:rPr lang="ru-RU" dirty="0" err="1"/>
              <a:t>pH</a:t>
            </a:r>
            <a:r>
              <a:rPr lang="ru-RU" dirty="0"/>
              <a:t> на 0,4—0,6 по сравнению с молоком коров, которые содержались в помещении.</a:t>
            </a:r>
          </a:p>
        </p:txBody>
      </p:sp>
    </p:spTree>
    <p:extLst>
      <p:ext uri="{BB962C8B-B14F-4D97-AF65-F5344CB8AC3E}">
        <p14:creationId xmlns:p14="http://schemas.microsoft.com/office/powerpoint/2010/main" val="408649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190"/>
            <a:ext cx="9136692" cy="6827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76672"/>
            <a:ext cx="8280920" cy="224676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3200" b="1" dirty="0">
                <a:solidFill>
                  <a:schemeClr val="tx1"/>
                </a:solidFill>
              </a:rPr>
              <a:t>Технология доения. </a:t>
            </a:r>
            <a:r>
              <a:rPr lang="ru-RU" dirty="0">
                <a:solidFill>
                  <a:schemeClr val="tx1"/>
                </a:solidFill>
              </a:rPr>
              <a:t>Молоко из вымени надо выдаивать полностью, так как в первых порциях надоенного молока содержится очень мало жира (менее 1 %), затем процент жира увеличивается и в последних порциях достигает максимальной величины (8—10 %), а количество белка снижается. Жировых шариков с большим диаметром в последних порциях секрета в два с лишним раза больше, чем в первых. Систематический массаж вымени позволяет увеличить содержание жира в молоке.</a:t>
            </a:r>
          </a:p>
        </p:txBody>
      </p:sp>
    </p:spTree>
    <p:extLst>
      <p:ext uri="{BB962C8B-B14F-4D97-AF65-F5344CB8AC3E}">
        <p14:creationId xmlns:p14="http://schemas.microsoft.com/office/powerpoint/2010/main" val="124997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712968" cy="661719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800" b="1" dirty="0"/>
              <a:t>Кормление</a:t>
            </a:r>
            <a:r>
              <a:rPr lang="ru-RU" dirty="0"/>
              <a:t>. Сбалансированное протеиновое питание коров способно повышать уровень белка в молоке. При одностороннем обильном силосном типе кормления содержание белка в молоке снижается. Использование гранул в рационах увеличивает концентрацию белка в молоке.</a:t>
            </a:r>
          </a:p>
          <a:p>
            <a:pPr fontAlgn="base"/>
            <a:r>
              <a:rPr lang="ru-RU" dirty="0"/>
              <a:t>Полноценный рацион с большим количеством объемистых кормов, достаточным количеством протеина, жира и углеводов активизирует бродильные процессы, ускоряет образование низкомолекулярных жирных кислот и способствует повышению синтеза жира в молоке. Хронический недокорм ведет к снижению жира в молоке. Физико-механические свойства (степень измельчения) кормов влияют на характер липидного обмена и концентрацию жира в молоке. Измельченные и гранулированные корма приводят к депрессии жирообразования в молочной железе.</a:t>
            </a:r>
          </a:p>
          <a:p>
            <a:pPr fontAlgn="base"/>
            <a:r>
              <a:rPr lang="ru-RU" dirty="0"/>
              <a:t>Жира в рационе коров не должно быть менее 2 %, так как в этом случае снижается его содержание в молоке. Добавка жира (не более 5—7 %) в рационы с дефицитом жирных кислот способствует увеличению количества жира в молоке. </a:t>
            </a:r>
            <a:r>
              <a:rPr lang="ru-RU" dirty="0" err="1"/>
              <a:t>Подсолнечниковый</a:t>
            </a:r>
            <a:r>
              <a:rPr lang="ru-RU" dirty="0"/>
              <a:t>, хлопчатниковый и льняной жмыхи повышают, а рапсовый снижает содержание жира в молоке. Капустный лист, турнепс, жом снижают, а кормовая свекла способствует повышению жирности молока. Благотворно влияет на образование жира оптимальное содержание в рационах кальция, фосфора, йода, цинка, кобальта, натрия, витамина Е. Если коровы не получают поваренную соль, то жирность молока снижается на 0,3 %.</a:t>
            </a:r>
          </a:p>
          <a:p>
            <a:pPr fontAlgn="base"/>
            <a:r>
              <a:rPr lang="ru-RU" dirty="0"/>
              <a:t>При избыточном внесении азотных удобрений на пастбищах резко возрастает в молоке содержание мочевины, сывороточных белков, некоторых аминокислот, но ухудшаются условия для развития молочнокислых бактерий.</a:t>
            </a:r>
          </a:p>
        </p:txBody>
      </p:sp>
    </p:spTree>
    <p:extLst>
      <p:ext uri="{BB962C8B-B14F-4D97-AF65-F5344CB8AC3E}">
        <p14:creationId xmlns:p14="http://schemas.microsoft.com/office/powerpoint/2010/main" val="293672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97346"/>
            <a:ext cx="8280920" cy="350865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400" b="1" dirty="0"/>
              <a:t>Молоко других видов животных</a:t>
            </a:r>
            <a:r>
              <a:rPr lang="ru-RU" dirty="0"/>
              <a:t>. Из молока животных всех видов только состав козьего молока приближается к коровьему. В нем содержится в среднем сухого вещества 13,2 %, в том числе жира — 4,3 %, общего белка — 3,5, молочного сахара — 4,8 %. Жировые шарики молока коз значительно мельче, чем молока коров. Молочный жир их легче усваивается желудочно-кишечным трактом. В молоке овец содержится значительно больше сухого вещества (18,9 %) за счет повышенной концентрации жира (7,0 %) и общего белка (5,8 %). В молоке кобылиц самое низкое содержание сухих веществ (10,0 %), жира (1,5 %), общего белка (2,0 %), минеральных веществ (0,3 %), но много молочного сахара (6,2 %), соотношение казеина и альбумина равно 1:1, в коровьем молоке — 5:1. Молоко кобылиц характеризуется повышенной биологической ценностью, обладает мощными бактерицидными и лечебными свойствами.</a:t>
            </a:r>
          </a:p>
        </p:txBody>
      </p:sp>
      <p:sp>
        <p:nvSpPr>
          <p:cNvPr id="3" name="AutoShape 2" descr="Картинки по запросу факторы влияющие на состав и свойства моло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Картинки по запросу факторы влияющие на состав и свойства молок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3861048"/>
            <a:ext cx="7849173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105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16186"/>
            <a:ext cx="8496944" cy="63401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800" dirty="0">
                <a:solidFill>
                  <a:schemeClr val="tx1"/>
                </a:solidFill>
              </a:rPr>
              <a:t>Технологические факторы. </a:t>
            </a:r>
            <a:r>
              <a:rPr lang="ru-RU" dirty="0">
                <a:solidFill>
                  <a:schemeClr val="tx1"/>
                </a:solidFill>
              </a:rPr>
              <a:t>При прохождении молока по молокопроводу доильных установок протяженностью 30— 60 м под воздействием липазы увеличивается содержание свободных жирных кислот. При длительном хранении сырого охлажденного молока может произойти частичный </a:t>
            </a:r>
            <a:r>
              <a:rPr lang="ru-RU" dirty="0" err="1">
                <a:solidFill>
                  <a:schemeClr val="tx1"/>
                </a:solidFill>
              </a:rPr>
              <a:t>протеолиз</a:t>
            </a:r>
            <a:r>
              <a:rPr lang="ru-RU" dirty="0">
                <a:solidFill>
                  <a:schemeClr val="tx1"/>
                </a:solidFill>
              </a:rPr>
              <a:t> белков молока под воздействием </a:t>
            </a:r>
            <a:r>
              <a:rPr lang="ru-RU" dirty="0" err="1">
                <a:solidFill>
                  <a:schemeClr val="tx1"/>
                </a:solidFill>
              </a:rPr>
              <a:t>нативных</a:t>
            </a:r>
            <a:r>
              <a:rPr lang="ru-RU" dirty="0">
                <a:solidFill>
                  <a:schemeClr val="tx1"/>
                </a:solidFill>
              </a:rPr>
              <a:t> и бактериальных </a:t>
            </a:r>
            <a:r>
              <a:rPr lang="ru-RU" dirty="0" err="1">
                <a:solidFill>
                  <a:schemeClr val="tx1"/>
                </a:solidFill>
              </a:rPr>
              <a:t>протеиназ</a:t>
            </a:r>
            <a:r>
              <a:rPr lang="ru-RU" dirty="0">
                <a:solidFill>
                  <a:schemeClr val="tx1"/>
                </a:solidFill>
              </a:rPr>
              <a:t>. В течение 2 суток хранения содержание витамина С снижается на 18—25 %, а при хранении в течение 3 суток — на 60—70 %. Прямой солнечный свет за 10 мин разрушает до 70 %, а за 60 мин — 100 % витамина С пастеризованного молока, если оно находится в стеклянных бутылках. Под действием света и в присутствии кислорода изменяются белки и появляются посторонние привкусы.</a:t>
            </a:r>
          </a:p>
          <a:p>
            <a:pPr fontAlgn="base"/>
            <a:r>
              <a:rPr lang="ru-RU" dirty="0">
                <a:solidFill>
                  <a:schemeClr val="tx1"/>
                </a:solidFill>
              </a:rPr>
              <a:t>При охлаждении молока жировая фаза кристаллизуется, появляется свободный жир, происходит слияние жировых шариков и образование жировых капель. Степень окисления свободного жира в 6—7 раз выше, чем </a:t>
            </a:r>
            <a:r>
              <a:rPr lang="ru-RU" dirty="0" err="1">
                <a:solidFill>
                  <a:schemeClr val="tx1"/>
                </a:solidFill>
              </a:rPr>
              <a:t>нативного</a:t>
            </a:r>
            <a:r>
              <a:rPr lang="ru-RU" dirty="0">
                <a:solidFill>
                  <a:schemeClr val="tx1"/>
                </a:solidFill>
              </a:rPr>
              <a:t>. При транспортировании, хранении и переливании охлажденного молока может происходить гидролиз жира под воздействием активной и бактериальной липаз.</a:t>
            </a:r>
          </a:p>
          <a:p>
            <a:pPr fontAlgn="base"/>
            <a:r>
              <a:rPr lang="ru-RU" dirty="0">
                <a:solidFill>
                  <a:schemeClr val="tx1"/>
                </a:solidFill>
              </a:rPr>
              <a:t>При нагревании наиболее глубоким изменениям подвергаются сывороточные белки — ухудшается их свертываемость, появляется привкус кипячения, наблюдается потеря растворимых белков и уменьшение степени гидратации. Способность к отстаиванию сливок усиливается при нагревании молока до 62 °С, а при дальнейшем повышении температуры она ослабевает. Лактоза при нагревании молока до температуры более 100 °С разрушается, и образуется молочная и уксусная кислоты.</a:t>
            </a:r>
          </a:p>
        </p:txBody>
      </p:sp>
    </p:spTree>
    <p:extLst>
      <p:ext uri="{BB962C8B-B14F-4D97-AF65-F5344CB8AC3E}">
        <p14:creationId xmlns:p14="http://schemas.microsoft.com/office/powerpoint/2010/main" val="410164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корова молочна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62079" y="404664"/>
            <a:ext cx="7848872" cy="203132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3600" b="1" dirty="0"/>
              <a:t>Индивидуальные особенности коров</a:t>
            </a:r>
            <a:r>
              <a:rPr lang="ru-RU" sz="3600" b="1" dirty="0" smtClean="0"/>
              <a:t>. </a:t>
            </a:r>
            <a:r>
              <a:rPr lang="ru-RU" dirty="0"/>
              <a:t>В одном и том же стаде, в одной и той же породе при одинаковых условиях кормления и содержания животные существенно отличаются по составу молока. Есть коровы, молоко которых характеризуется высоким содержанием белка и жира. Содержание жира в молоке коров может колебаться от 2 до 5 %, белка — от 2 до 4 %, кислотность — от 13 до 27 °Т.</a:t>
            </a:r>
          </a:p>
        </p:txBody>
      </p:sp>
    </p:spTree>
    <p:extLst>
      <p:ext uri="{BB962C8B-B14F-4D97-AF65-F5344CB8AC3E}">
        <p14:creationId xmlns:p14="http://schemas.microsoft.com/office/powerpoint/2010/main" val="2592454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03893"/>
            <a:ext cx="5760640" cy="667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48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корова молочна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7445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18206" y="476672"/>
            <a:ext cx="7704856" cy="175432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3600" dirty="0"/>
              <a:t>Порода. </a:t>
            </a:r>
            <a:r>
              <a:rPr lang="ru-RU" dirty="0"/>
              <a:t>Наиболее высокое содержание белка и жира в молоке отмечено у коров джерсейской породы: соответственно 3,8—4,1 и 5—6 %, наиболее низкое у черно-пестрого скота Беларуси — 3,1—3,3 и 3,4—3,6 %. Молоко коров джерсейской породы характеризуется крупными размерами жировых шариков, которые наиболее пригодны для сбивания масла.</a:t>
            </a:r>
          </a:p>
        </p:txBody>
      </p:sp>
    </p:spTree>
    <p:extLst>
      <p:ext uri="{BB962C8B-B14F-4D97-AF65-F5344CB8AC3E}">
        <p14:creationId xmlns:p14="http://schemas.microsoft.com/office/powerpoint/2010/main" val="227029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возраст кор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246" y="-25068"/>
            <a:ext cx="9375970" cy="6853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751344"/>
            <a:ext cx="8712968" cy="301621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800" b="1" dirty="0"/>
              <a:t>Стадия лактации. </a:t>
            </a:r>
            <a:r>
              <a:rPr lang="ru-RU" dirty="0"/>
              <a:t>Качество молока существенно изменяется три раза за лактацию: в первые 5—7 дней после отела, затем молоко имеет более постоянный состав и снова изменяется за 7—10 дней перед запуском. Молоко, полученное в первые 5—7 дней после отела, называют молозивом. По химическому, витаминному составу и биологическим свойствам оно существенно отличается от молока. В молозиве первого удоя количество белков достигает 16—22 %. В нем содержится альбуминов в 4—5 раз, глобулинов в 20—25, жира — в 1,5 раза больше, а молочного сахара — в 1,5—2,3 раза меньше, чем в молоке. Оно имеет вязкую консистенцию, интенсивную кремовую окраску, своеобразный солоноватый вкус, при нагревании белки его свертываются.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6990" y="3933056"/>
            <a:ext cx="8697498" cy="175432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ru-RU" dirty="0"/>
              <a:t>Количество белка в молоке в течение лактации у одних коров не изменяется, у других — возрастает. Содержание жира к шестому месяцу лактации постепенно снижается, а затем повышается. В последние дни лактации значительно возрастает содержание жира и белка в молоке, но понижается уровень лактозы и кислотность. Оно плохо свертывается под воздействием сычужного фермента. На вкус — горьковато-</a:t>
            </a:r>
            <a:r>
              <a:rPr lang="ru-RU" dirty="0" err="1"/>
              <a:t>соленоватое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6121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985"/>
            <a:ext cx="9144000" cy="6670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536392"/>
            <a:ext cx="8352928" cy="218521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800" b="1" dirty="0">
                <a:solidFill>
                  <a:schemeClr val="tx1"/>
                </a:solidFill>
              </a:rPr>
              <a:t>Возраст коров. </a:t>
            </a:r>
            <a:r>
              <a:rPr lang="ru-RU" dirty="0">
                <a:solidFill>
                  <a:schemeClr val="tx1"/>
                </a:solidFill>
              </a:rPr>
              <a:t>С возрастом коров жирность молока изменяется не слишком резко. Считают, что до пятого-шестого отелов содержание жира в молоке повышается, а затем в связи с уменьшением интенсивности процессов жирообразования его количество снижается. По витаминному составу молоко коров среднего и старшего возрастов лучше, чем молодых. Молоко коров среднего возраста обладает лучшими технологическими свойствами. Масло и сыр из него получаются более высокого качества.</a:t>
            </a:r>
          </a:p>
        </p:txBody>
      </p:sp>
    </p:spTree>
    <p:extLst>
      <p:ext uri="{BB962C8B-B14F-4D97-AF65-F5344CB8AC3E}">
        <p14:creationId xmlns:p14="http://schemas.microsoft.com/office/powerpoint/2010/main" val="95773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возраст кор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" y="38099"/>
            <a:ext cx="9140874" cy="681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04664"/>
            <a:ext cx="8208912" cy="418576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3200" b="1" dirty="0">
                <a:solidFill>
                  <a:schemeClr val="tx1"/>
                </a:solidFill>
              </a:rPr>
              <a:t>Состояние здоровья. </a:t>
            </a:r>
            <a:r>
              <a:rPr lang="ru-RU" dirty="0">
                <a:solidFill>
                  <a:schemeClr val="tx1"/>
                </a:solidFill>
              </a:rPr>
              <a:t>Нарушение физиологических функций организма коровы отражается на составе и свойствах молока. При заболевании ящуром в молоке значительно повышается количество жира, кальция, фосфора и снижается содержание углеводов и белка. При заболевании желудочно-кишечного тракта в молоке уменьшается количество жира, белка, витаминов. У коров, больных туберкулезом, особенно в тяжелой форме, падает количество сухих веществ, жира, сахара, но повышается уровень белков в 2 раза за счет альбуминов и глобулинов. При любых формах маститов снижается уровень молочного сахара, жира (до 2,2 %), казеина, кальция, но возрастает содержание сывороточных белков. В молоке содержится повышенное количество лейкоцитов, бактерий, ферментов, особенно каталазы, снижаются титруемая кислотность и плотность. У сычужных сыров появляются плохой вкус, неприятный запах, пороки цвета и консистенции, а у некоторых образцов кефира и ацидофильного молока снижается кислотность на 8—9 °Т.</a:t>
            </a:r>
          </a:p>
        </p:txBody>
      </p:sp>
    </p:spTree>
    <p:extLst>
      <p:ext uri="{BB962C8B-B14F-4D97-AF65-F5344CB8AC3E}">
        <p14:creationId xmlns:p14="http://schemas.microsoft.com/office/powerpoint/2010/main" val="291313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возраст кор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9956"/>
            <a:ext cx="9095269" cy="6887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1613" y="692696"/>
            <a:ext cx="8352928" cy="203132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3600" b="1" dirty="0">
                <a:solidFill>
                  <a:schemeClr val="tx1"/>
                </a:solidFill>
              </a:rPr>
              <a:t>Суточные изменения. </a:t>
            </a:r>
            <a:r>
              <a:rPr lang="ru-RU" dirty="0">
                <a:solidFill>
                  <a:schemeClr val="tx1"/>
                </a:solidFill>
              </a:rPr>
              <a:t>Содержание жира в молоке в течение суток не обладает большой стабильностью. Часто у одной и той же коровы изо дня в день наблюдаются значительные колебания процента жира. Изменение жира на 0,5 % в течение одного дня является обычным явлением. В вечернем надое содержится жира в молоке в среднем на 0,7 %, а в дневном — на 0,3 % больше, чем в утреннем.</a:t>
            </a:r>
          </a:p>
        </p:txBody>
      </p:sp>
    </p:spTree>
    <p:extLst>
      <p:ext uri="{BB962C8B-B14F-4D97-AF65-F5344CB8AC3E}">
        <p14:creationId xmlns:p14="http://schemas.microsoft.com/office/powerpoint/2010/main" val="207490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92696"/>
            <a:ext cx="8064896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3600" dirty="0">
                <a:solidFill>
                  <a:schemeClr val="tx1"/>
                </a:solidFill>
              </a:rPr>
              <a:t>Линька. </a:t>
            </a:r>
            <a:r>
              <a:rPr lang="ru-RU" dirty="0">
                <a:solidFill>
                  <a:schemeClr val="tx1"/>
                </a:solidFill>
              </a:rPr>
              <a:t>В период линьки значительная часть питательных веществ затрачивается на рост волосяного покрова, снижается содержание жира и белка в молоке.</a:t>
            </a:r>
          </a:p>
        </p:txBody>
      </p:sp>
      <p:pic>
        <p:nvPicPr>
          <p:cNvPr id="9218" name="Picture 2" descr="Картинки по запросу линька кор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483" y="1893024"/>
            <a:ext cx="7147433" cy="484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4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1527</Words>
  <Application>Microsoft Office PowerPoint</Application>
  <PresentationFormat>Экран (4:3)</PresentationFormat>
  <Paragraphs>21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Факторы, влияющие на состав и свойства молока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Факторы, влияющие на состав и свойства молока </dc:title>
  <dc:creator>Наталья</dc:creator>
  <cp:lastModifiedBy>Наталья</cp:lastModifiedBy>
  <cp:revision>24</cp:revision>
  <dcterms:created xsi:type="dcterms:W3CDTF">2018-02-13T07:55:57Z</dcterms:created>
  <dcterms:modified xsi:type="dcterms:W3CDTF">2018-02-13T08:30:22Z</dcterms:modified>
</cp:coreProperties>
</file>