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36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2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370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293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599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917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626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22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003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03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288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37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4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5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1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38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4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550A5CE-4E3A-47D0-B7A9-E54B0103C7AC}" type="datetimeFigureOut">
              <a:rPr lang="ru-RU" smtClean="0"/>
              <a:t>30.10.2013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F1C138-9712-4B9C-BB35-E029A4AEDF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46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ВЕТЕРИНАРНО-САНИТАРНАЯ ЭКСПЕРТИЗА КОЛБАСНЫХ ИЗДЕЛИЙ</a:t>
            </a:r>
          </a:p>
        </p:txBody>
      </p:sp>
    </p:spTree>
    <p:extLst>
      <p:ext uri="{BB962C8B-B14F-4D97-AF65-F5344CB8AC3E}">
        <p14:creationId xmlns:p14="http://schemas.microsoft.com/office/powerpoint/2010/main" val="1921434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Колбасные изделия </a:t>
            </a:r>
            <a: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- это продукты,  изготовленные из мясного фарша с солью и специями,  в оболочке или без нее,  подвергнутые термической обработке или ферментации до готовности к употреблению</a:t>
            </a:r>
            <a:r>
              <a:rPr lang="ru-RU" dirty="0">
                <a:solidFill>
                  <a:srgbClr val="FFFFFF"/>
                </a:solidFill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088" y="2554309"/>
            <a:ext cx="8512936" cy="4181341"/>
          </a:xfrm>
        </p:spPr>
      </p:pic>
    </p:spTree>
    <p:extLst>
      <p:ext uri="{BB962C8B-B14F-4D97-AF65-F5344CB8AC3E}">
        <p14:creationId xmlns:p14="http://schemas.microsoft.com/office/powerpoint/2010/main" val="3458324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006" y="360610"/>
            <a:ext cx="10018713" cy="21937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Ветеринарно-санитарный надзор осуществляют за сырьем, производством, хранением и реализацией колбасных изделий. Основными видами сырья для колбас является мясное сырье, признанное пригодным на пищевые цели согласно Правилам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ветсанэкспертизы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. Не допускают плохо зачищенное, загрязненное мясо с признаками </a:t>
            </a:r>
            <a:r>
              <a:rPr lang="ru-RU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ослизнения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и заплесневения, а также мясо с несвойственными ему цветом, запахом и консистенцией.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Для  выработки вареных   колбасных изделий разрешается использовать  условно-годное мясо (при отсутствии в нем сальмонелл) при некоторых инфекционных заболеваниях: классическая чума свиней, болезнь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Ауески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  инфекционный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ринотрахеит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 аденовирусная инфекция, вирусная диарея,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пастереллез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 рожа,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гемофилезная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плевропневмония 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гемофилезный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полисерозит свиней, энзоотический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энцефаломиелит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 вирусный гастроэнтерит, беломышечная болезнь,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кетозы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 эндемические болезни и др.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96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405" y="2385811"/>
            <a:ext cx="10018713" cy="1752599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Экспертиза готовых  колбасных изделий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предусматривает определение их доброкачественности и выяснения соответствия выпускаемой  продукции требованиям действующих стандартов путем органолептических и лабораторных (бактериологических и технохимических) исследований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.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</a:b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</a:b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Органолептическим исследованиям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подвергается каждая партия колбасных изделий. Осматривают не менее 10% всего количества продукции. От партии отбирают пробы для дальнейших испытаний. Определяют показатели качества на целом, а затем разрезанном продукте.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</a:b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1896414"/>
            <a:ext cx="10018713" cy="175259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Не допускаются для реализации колбасы,  имеющие производственные пороки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: с загрязнениями,  с лопнувшими или поломанными батонами;  с рыхлым, разлезающимся фаршем; с наплывами фарша над оболочкой (нарушающими  целостность  батона)  длиной более3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смили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«слипами» на колбасах первого сорта длиной более5 см,  более10 см-  для  второго сорта,  а  для  колбас длиной менее30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смразмер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«слипов» соответственно уменьшается на половину;  с наличием серых пятен  и  крупных  пустот, бледно-серые или недоваренные;  с наличием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бульонно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-жировых отеков для колбас высшего сорта более2 см, для первых сортов — более5 см; с наличием в фарше желтого шпика для колбас высших сортов и более 10%  для колбас первых сортов и т.п.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38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741" y="389586"/>
            <a:ext cx="10018713" cy="175259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При нарушении правил хранения остаточная микрофлора колбас и микрофлора, попавшая на поверхность, могут размножаться и вызывать появление признаков порчи, то есть санитарных пороков.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Кислое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 брожение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  наблюдается преимущественно в вареных колбасах с наличием растительных добавок или печеночной ткани, муки, богатых влагой.  Причиной кислого брожения являются микроорганизмы (микро- и стрептококки,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лактобациллы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и др.),  разлагающие углеводы до кислот с образованием кислого запаха и специфического вкуса. При обнаружении этого вида порчи продукцию направляют на технические цели.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074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Изменение цвета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 колбасных изделий вызывается микробиологическими и физико-химическими причинами</a:t>
            </a:r>
            <a:r>
              <a:rPr lang="ru-RU" sz="2000" dirty="0">
                <a:solidFill>
                  <a:srgbClr val="FFFFFF"/>
                </a:solidFill>
                <a:latin typeface="Arial" panose="020B0604020202020204" pitchFamily="34" charset="0"/>
              </a:rPr>
              <a:t>.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Зеленый оттенок в колбасах в центре или по периферии батона может быть вызван  повышенным содержанием микроорганизмов в сырье и недостаточной его тепловой обработкой, а также воздействием бактерий, образующих сероводород.  Зеленый  оттенок  фарша может возникнуть вследствие недостаточной выдержки мяса в посоле и нарушения режимов обжарки.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42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44700"/>
            <a:ext cx="10018713" cy="219370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Серый налет на колбасах может появиться при их хранении в условиях повышенной влажности из-за развития кокковых форм  микроорганизмов, дрожжей,  плесени. Удаляют налет промыванием батона в 20 % -ном рассоле (20 % растворе поваренной соли) или, зачищая без применения жидкости (без нарушения целостности батонов),  затем изделия просушивают и реализуют на общих основаниях. Когда же это выполнить невозможно, продукцию  направляют  на  переработку или технические цели в зависимости от характера изменений.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Черные пятна на оболочке или под ней в сырокопченых колбасах могут возникнуть под влиянием  ряда  причин: это нарушения в применении аскорбиновой кислоты и ее солей; при совместной переработке замороженного и охлажденного сырья, когда в процессе копчения и сушки происходят неравномерные биохимические  процессы; при  использовании  мяса  темного  цвета и сильно обезвоженного сырья; при нарушении режимов сушки (повышении температуры воздуха, скорости его движения и др.); развитии различных плесеней.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9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Прогоркание</a:t>
            </a:r>
            <a: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колбас   отмечается  при использовании сырья (шпика) с признаками </a:t>
            </a:r>
            <a:r>
              <a:rPr lang="ru-RU" sz="27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прогоркания</a:t>
            </a:r>
            <a: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(старого шпика), а также в случае нарушения условий и сроков хранения колбасных изделий.  Колбасу с прогорклым запахом бракуют</a:t>
            </a:r>
            <a:r>
              <a:rPr lang="ru-RU" dirty="0">
                <a:solidFill>
                  <a:srgbClr val="FFFFFF"/>
                </a:solidFill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666999"/>
            <a:ext cx="10018713" cy="3437587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Плесневение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    колбасных  изделий вызывается развитием различных видов микроскопических грибов (родов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пенициллиум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 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аспергиллюс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,  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мукор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и др.). Некоторые виды этих грибов могут образовывать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микотоксины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.  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Плесневение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колбасных изделий бывает при нарушении режимов и сроков хранения продукции в помещениях с повышенной влажностью и температурой воздуха.  Начинается оно обычно на поверхности,  но может проникать и в более глубокие слои  продукта.  Разрушается оболочка, колбаса приобретает затхлый или аммиачный запах, с изменением консистенции цвета.  Продукцию с признаками начальной стадии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плесневения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рекомендуют очищать протиранием или промывать 20%-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ным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раствором поваренной соли или 3%-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ным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раствором уксусной кислоты. При более глубоких поражениях, когда зачисткой такие участки удалить невозможно,  а  также  при  диффузном поражении колбасные изделия направляют на технические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цели.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477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TC103457496[[fn=Параллакс]]</Template>
  <TotalTime>98</TotalTime>
  <Words>148</Words>
  <Application>Microsoft Office PowerPoint</Application>
  <PresentationFormat>Широкоэкранный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Corbel</vt:lpstr>
      <vt:lpstr>Параллакс</vt:lpstr>
      <vt:lpstr>ВЕТЕРИНАРНО-САНИТАРНАЯ ЭКСПЕРТИЗА КОЛБАСНЫХ ИЗДЕЛИЙ</vt:lpstr>
      <vt:lpstr>Колбасные изделия - это продукты,  изготовленные из мясного фарша с солью и специями,  в оболочке или без нее,  подвергнутые термической обработке или ферментации до готовности к употреблению.</vt:lpstr>
      <vt:lpstr>Ветеринарно-санитарный надзор осуществляют за сырьем, производством, хранением и реализацией колбасных изделий. Основными видами сырья для колбас является мясное сырье, признанное пригодным на пищевые цели согласно Правилам ветсанэкспертизы. Не допускают плохо зачищенное, загрязненное мясо с признаками ослизнения и заплесневения, а также мясо с несвойственными ему цветом, запахом и консистенцией.</vt:lpstr>
      <vt:lpstr>Экспертиза готовых  колбасных изделий предусматривает определение их доброкачественности и выяснения соответствия выпускаемой  продукции требованиям действующих стандартов путем органолептических и лабораторных (бактериологических и технохимических) исследований.  Органолептическим исследованиям подвергается каждая партия колбасных изделий. Осматривают не менее 10% всего количества продукции. От партии отбирают пробы для дальнейших испытаний. Определяют показатели качества на целом, а затем разрезанном продукте. </vt:lpstr>
      <vt:lpstr>Не допускаются для реализации колбасы,  имеющие производственные пороки: с загрязнениями,  с лопнувшими или поломанными батонами;  с рыхлым, разлезающимся фаршем; с наплывами фарша над оболочкой (нарушающими  целостность  батона)  длиной более3 смили «слипами» на колбасах первого сорта длиной более5 см,  более10 см-  для  второго сорта,  а  для  колбас длиной менее30 смразмер «слипов» соответственно уменьшается на половину;  с наличием серых пятен  и  крупных  пустот, бледно-серые или недоваренные;  с наличием бульонно-жировых отеков для колбас высшего сорта более2 см, для первых сортов — более5 см; с наличием в фарше желтого шпика для колбас высших сортов и более 10%  для колбас первых сортов и т.п.</vt:lpstr>
      <vt:lpstr>При нарушении правил хранения остаточная микрофлора колбас и микрофлора, попавшая на поверхность, могут размножаться и вызывать появление признаков порчи, то есть санитарных пороков.</vt:lpstr>
      <vt:lpstr>Изменение цвета  колбасных изделий вызывается микробиологическими и физико-химическими причинами.</vt:lpstr>
      <vt:lpstr>Серый налет на колбасах может появиться при их хранении в условиях повышенной влажности из-за развития кокковых форм  микроорганизмов, дрожжей,  плесени. Удаляют налет промыванием батона в 20 % -ном рассоле (20 % растворе поваренной соли) или, зачищая без применения жидкости (без нарушения целостности батонов),  затем изделия просушивают и реализуют на общих основаниях. Когда же это выполнить невозможно, продукцию  направляют  на  переработку или технические цели в зависимости от характера изменений.</vt:lpstr>
      <vt:lpstr>Прогоркание колбас   отмечается  при использовании сырья (шпика) с признаками прогоркания (старого шпика), а также в случае нарушения условий и сроков хранения колбасных изделий.  Колбасу с прогорклым запахом бракуют.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</cp:revision>
  <dcterms:created xsi:type="dcterms:W3CDTF">2013-10-29T17:09:02Z</dcterms:created>
  <dcterms:modified xsi:type="dcterms:W3CDTF">2013-10-30T03:04:55Z</dcterms:modified>
</cp:coreProperties>
</file>