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67" r:id="rId3"/>
    <p:sldId id="257" r:id="rId4"/>
    <p:sldId id="261" r:id="rId5"/>
    <p:sldId id="258" r:id="rId6"/>
    <p:sldId id="260" r:id="rId7"/>
    <p:sldId id="262" r:id="rId8"/>
    <p:sldId id="263" r:id="rId9"/>
    <p:sldId id="259" r:id="rId10"/>
    <p:sldId id="264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E78EA-4F0D-4233-9B38-49D5921DC643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34412-2A89-45E7-AD0C-EB45971E7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130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4412-2A89-45E7-AD0C-EB45971E7EA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4412-2A89-45E7-AD0C-EB45971E7EA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классификация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4412-2A89-45E7-AD0C-EB45971E7EA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устройство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4412-2A89-45E7-AD0C-EB45971E7EA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7829576" cy="17526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Сепарирование молока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7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71480"/>
            <a:ext cx="4929222" cy="6085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7\Desktop\3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6932435" cy="5439295"/>
          </a:xfrm>
          <a:prstGeom prst="rect">
            <a:avLst/>
          </a:prstGeom>
          <a:noFill/>
        </p:spPr>
      </p:pic>
      <p:pic>
        <p:nvPicPr>
          <p:cNvPr id="4" name="Picture 2" descr="C:\Users\7\Desktop\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196752"/>
            <a:ext cx="6932435" cy="5439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Устройство барабана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7\Desktop\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736"/>
            <a:ext cx="4214842" cy="5239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 степень обезжиривания молока влияют: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78861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Температура;</a:t>
            </a:r>
          </a:p>
          <a:p>
            <a:r>
              <a:rPr lang="ru-RU" sz="3600" dirty="0" smtClean="0"/>
              <a:t> загрязненность и кислотность молока;</a:t>
            </a:r>
          </a:p>
          <a:p>
            <a:r>
              <a:rPr lang="ru-RU" sz="3600" dirty="0" smtClean="0"/>
              <a:t> количество и равномерность поступления его в барабан;</a:t>
            </a:r>
          </a:p>
          <a:p>
            <a:r>
              <a:rPr lang="ru-RU" sz="3600" dirty="0" smtClean="0"/>
              <a:t>а также сбалансированность и количество тарелок в барабане.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86790" cy="10668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Схема работы сепаратора-сливкоотделителя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7\Desktop\image01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786050" y="1571612"/>
            <a:ext cx="4000528" cy="4551816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034" y="6000768"/>
            <a:ext cx="8186766" cy="77461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1 - исходное молоко; 2 - легкая фракция (сливки); 3 - тяжелая фракция (обезжиренное молоко)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571480"/>
            <a:ext cx="4572032" cy="607223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«сепарация»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произошло от латинского «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separatio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что в переводе означает: отделение. Применительно к сепаратору это означает разделение жидкостей с разной плотностью, эмульсий и т.д. на их составляющие. В отношении молока в этом случае отделяются более легкие частицы, а именно, жир. В более широких масштабах, на производстве получают такие продукты питания, как масло, сливки.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Процесс разделение цельного молока на сливки и обезжиренное молоко впервые изобрел швед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Лаваль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Для этого он изобрел специальную центрифугу, которую он назвал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сепаратором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pic>
        <p:nvPicPr>
          <p:cNvPr id="5122" name="Picture 2" descr="C:\Users\7\Desktop\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929190" y="857232"/>
            <a:ext cx="4003851" cy="52974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31552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Суть процесса сепарирования молока при помощи центрифуга состоит в том, что жировые шарики имеют меньшую плотность, чем вода, в которой они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эмульсированы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поэтому они стремятся всплыть на поверхность. Когда молоко в барабане сепаратора попадает в поле центробежных сил, жировые шарики выделяются в отдельную фракцию значительно быстрее.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В 1875 г. в Германии был создан сепаратор, барабан которого не имел тарелок. В 1877 г. шведский' ученый Карл Густав Патрик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Лаваль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изобретает более совершенный сепаратор. Через два года им же предложен сепаратор непрерывного действия.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Применение сепаратора имело большое значение для развития молочного животноводства. Выделение жира с помощью сепаратора происходит в 4-5тыс. раз быстрее, чем при отстаивании. С 1882 г. сепараторы начинают завозить в Россию из ряда европейских стран, главным образом из Швейцарии.</a:t>
            </a:r>
          </a:p>
          <a:p>
            <a:pPr algn="just">
              <a:lnSpc>
                <a:spcPct val="12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7449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Датой начала зарождения отечественного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сепараторостроения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считается 1923 г. С этого времени в Перми под руководством технического директора бывшего завода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Уралсепаратор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инженера А.В.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Гутовского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организуется выпуск отечественных сепараторов на базе шведского молочного сепаратора марки «Виола-3»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ручным приводом производительностью 60 кг/ч. С 1925 г. этот завод приступил к серийному выпуску молочных сепараторов «Звезда». Большой вклад в совершенствование отечественных сепараторов внесли В.П.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Горячкин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Г.И.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Бремер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Г.А. Кук, Н.Я. Лукьянов, Н.Н. Липатов и др.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Становление и развитие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сепараторостроения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проходили в два периода. В довоенный период (1925--1941 гг.) молочные и другие сепараторы изготавливались на пяти заводах.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войны (1941--1945 гг.) сепараторы практически не выпускались. Во второй послевоенный период производство сепараторов было быстро восстановлено.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3971924" cy="4786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447800"/>
            <a:ext cx="4000528" cy="4800600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Сепараторы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предназначены для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разделения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цельного молока на две фракции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сливки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обезжиренное молоко(обрат)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6147" name="Picture 3" descr="C:\Users\7\Desktop\132665815_w640_h640_cid1529341_pid78135785-a12c55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14356"/>
            <a:ext cx="4500594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8005026" cy="2082792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Сепараторы, выпускаемые для молочной  промышленности по своему назначению делятся на: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57430"/>
            <a:ext cx="8362216" cy="42862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Сепараторы-сливкоотделители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(разделяют мол на сливки и обезжирен мол);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Сепараторы-нормализаторы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(получение в потоке молока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определенной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жирности);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Сепараторы-классификаторы,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которые используют  для очистки  молока  и дробления жиров шариков;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Сепараторы-бактериоотделители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Классификация сепараторов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723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 По производственному назначению:</a:t>
            </a:r>
          </a:p>
          <a:p>
            <a:r>
              <a:rPr lang="ru-RU" dirty="0" smtClean="0"/>
              <a:t>а) сепарирование молока и получение сливок (концентраторы):</a:t>
            </a:r>
          </a:p>
          <a:p>
            <a:r>
              <a:rPr lang="ru-RU" dirty="0" err="1" smtClean="0"/>
              <a:t>Плава</a:t>
            </a:r>
            <a:r>
              <a:rPr lang="ru-RU" dirty="0" smtClean="0"/>
              <a:t> - 2; ОСБ; ОСЦП - 1; ОС2Т - 3; ОСЦП - 3; ОС2НС;</a:t>
            </a:r>
          </a:p>
          <a:p>
            <a:r>
              <a:rPr lang="ru-RU" dirty="0" smtClean="0"/>
              <a:t>для высокожирных сливок - ОВРП - 0,15; ОС2-Д-500Н;</a:t>
            </a:r>
          </a:p>
          <a:p>
            <a:r>
              <a:rPr lang="ru-RU" dirty="0" smtClean="0"/>
              <a:t>б) очистка молока (жидких продуктов) от посторонних примесей (</a:t>
            </a:r>
            <a:r>
              <a:rPr lang="ru-RU" dirty="0" err="1" smtClean="0"/>
              <a:t>кларифика</a:t>
            </a:r>
            <a:r>
              <a:rPr lang="ru-RU" dirty="0" smtClean="0"/>
              <a:t>- торы): ОМ -1 А; ОМБ - 4С; ВПО; ОМ - 2ЕС;</a:t>
            </a:r>
          </a:p>
          <a:p>
            <a:r>
              <a:rPr lang="ru-RU" dirty="0" smtClean="0"/>
              <a:t>в) нормализация молока по жирности: ОСЦП -1; ОСЦП - 3;</a:t>
            </a:r>
          </a:p>
          <a:p>
            <a:r>
              <a:rPr lang="ru-RU" dirty="0" smtClean="0"/>
              <a:t>г) гомогенизация молока и молочных продуктов (</a:t>
            </a:r>
            <a:r>
              <a:rPr lang="ru-RU" dirty="0" err="1" smtClean="0"/>
              <a:t>кларификсаторы</a:t>
            </a:r>
            <a:r>
              <a:rPr lang="ru-RU" dirty="0" smtClean="0"/>
              <a:t>);</a:t>
            </a:r>
          </a:p>
          <a:p>
            <a:r>
              <a:rPr lang="ru-RU" dirty="0" err="1" smtClean="0"/>
              <a:t>д</a:t>
            </a:r>
            <a:r>
              <a:rPr lang="ru-RU" dirty="0" smtClean="0"/>
              <a:t>) выделение микрофлоры (</a:t>
            </a:r>
            <a:r>
              <a:rPr lang="ru-RU" dirty="0" err="1" smtClean="0"/>
              <a:t>бактофуги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е) сепарирование, очистка и нормализация (универсальные): </a:t>
            </a:r>
            <a:r>
              <a:rPr lang="ru-RU" dirty="0" err="1" smtClean="0"/>
              <a:t>Плава</a:t>
            </a:r>
            <a:r>
              <a:rPr lang="ru-RU" dirty="0" smtClean="0"/>
              <a:t> -100; ОСЦП -1; ОСЦП - 3;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4428"/>
          </a:xfrm>
        </p:spPr>
        <p:txBody>
          <a:bodyPr>
            <a:normAutofit/>
          </a:bodyPr>
          <a:lstStyle/>
          <a:p>
            <a:r>
              <a:rPr lang="ru-RU" b="1" dirty="0" smtClean="0"/>
              <a:t>По конструктивным особенностям:</a:t>
            </a:r>
          </a:p>
          <a:p>
            <a:r>
              <a:rPr lang="ru-RU" dirty="0" smtClean="0"/>
              <a:t>а) открытые;</a:t>
            </a:r>
          </a:p>
          <a:p>
            <a:r>
              <a:rPr lang="ru-RU" dirty="0" smtClean="0"/>
              <a:t>б) полузакрытые;</a:t>
            </a:r>
          </a:p>
          <a:p>
            <a:r>
              <a:rPr lang="ru-RU" dirty="0" smtClean="0"/>
              <a:t>в) закрытые (герметические).</a:t>
            </a:r>
          </a:p>
          <a:p>
            <a:endParaRPr lang="ru-RU" dirty="0" smtClean="0"/>
          </a:p>
          <a:p>
            <a:r>
              <a:rPr lang="ru-RU" b="1" dirty="0" smtClean="0"/>
              <a:t>По способу  удаления из барабана посторонних примесей и осадка:</a:t>
            </a:r>
          </a:p>
          <a:p>
            <a:r>
              <a:rPr lang="ru-RU" dirty="0" smtClean="0"/>
              <a:t>а) с ручной выгрузкой: ОСБ; ОС2 - ТЗ;</a:t>
            </a:r>
          </a:p>
          <a:p>
            <a:r>
              <a:rPr lang="ru-RU" dirty="0" smtClean="0"/>
              <a:t>б) с периодической выгрузкой осадка (шлама): ОСЦП-3; ОСЦП-5; </a:t>
            </a:r>
            <a:r>
              <a:rPr lang="ru-RU" dirty="0" err="1" smtClean="0"/>
              <a:t>ОСЗ-п</a:t>
            </a:r>
            <a:r>
              <a:rPr lang="ru-RU" dirty="0" smtClean="0"/>
              <a:t> и непрерывной выгрузкой тяжелой фракции (творожной массы)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Устройство сепаратора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7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357298"/>
            <a:ext cx="5214974" cy="5214974"/>
          </a:xfrm>
          <a:prstGeom prst="rect">
            <a:avLst/>
          </a:prstGeom>
          <a:noFill/>
        </p:spPr>
      </p:pic>
      <p:pic>
        <p:nvPicPr>
          <p:cNvPr id="4" name="Picture 2" descr="C:\Users\7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7704" y="1340768"/>
            <a:ext cx="521497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</TotalTime>
  <Words>682</Words>
  <Application>Microsoft Office PowerPoint</Application>
  <PresentationFormat>Экран (4:3)</PresentationFormat>
  <Paragraphs>51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Презентация PowerPoint</vt:lpstr>
      <vt:lpstr>Слово «сепарация» произошло от латинского «separatio», что в переводе означает: отделение. Применительно к сепаратору это означает разделение жидкостей с разной плотностью, эмульсий и т.д. на их составляющие. В отношении молока в этом случае отделяются более легкие частицы, а именно, жир. В более широких масштабах, на производстве получают такие продукты питания, как масло, сливки.        Процесс разделение цельного молока на сливки и обезжиренное молоко впервые изобрел швед Лаваль. Для этого он изобрел специальную центрифугу, которую он назвал сепаратором. </vt:lpstr>
      <vt:lpstr>История</vt:lpstr>
      <vt:lpstr>Презентация PowerPoint</vt:lpstr>
      <vt:lpstr>Презентация PowerPoint</vt:lpstr>
      <vt:lpstr>Сепараторы, выпускаемые для молочной  промышленности по своему назначению делятся на:</vt:lpstr>
      <vt:lpstr>Классификация сепараторов </vt:lpstr>
      <vt:lpstr>Презентация PowerPoint</vt:lpstr>
      <vt:lpstr>Устройство сепаратора</vt:lpstr>
      <vt:lpstr>Презентация PowerPoint</vt:lpstr>
      <vt:lpstr>Презентация PowerPoint</vt:lpstr>
      <vt:lpstr>Устройство барабана</vt:lpstr>
      <vt:lpstr>На степень обезжиривания молока влияют:</vt:lpstr>
      <vt:lpstr> Схема работы сепаратора-сливкоотделителя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</dc:creator>
  <cp:lastModifiedBy>kgu</cp:lastModifiedBy>
  <cp:revision>23</cp:revision>
  <dcterms:created xsi:type="dcterms:W3CDTF">2016-10-03T16:17:38Z</dcterms:created>
  <dcterms:modified xsi:type="dcterms:W3CDTF">2016-10-05T09:51:41Z</dcterms:modified>
</cp:coreProperties>
</file>