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5" r:id="rId2"/>
  </p:sldMasterIdLst>
  <p:notesMasterIdLst>
    <p:notesMasterId r:id="rId29"/>
  </p:notesMasterIdLst>
  <p:sldIdLst>
    <p:sldId id="284" r:id="rId3"/>
    <p:sldId id="257" r:id="rId4"/>
    <p:sldId id="297" r:id="rId5"/>
    <p:sldId id="264" r:id="rId6"/>
    <p:sldId id="266" r:id="rId7"/>
    <p:sldId id="280" r:id="rId8"/>
    <p:sldId id="281" r:id="rId9"/>
    <p:sldId id="267" r:id="rId10"/>
    <p:sldId id="268" r:id="rId11"/>
    <p:sldId id="270" r:id="rId12"/>
    <p:sldId id="271" r:id="rId13"/>
    <p:sldId id="273" r:id="rId14"/>
    <p:sldId id="285" r:id="rId15"/>
    <p:sldId id="286" r:id="rId16"/>
    <p:sldId id="282" r:id="rId17"/>
    <p:sldId id="288" r:id="rId18"/>
    <p:sldId id="287" r:id="rId19"/>
    <p:sldId id="289" r:id="rId20"/>
    <p:sldId id="290" r:id="rId21"/>
    <p:sldId id="291" r:id="rId22"/>
    <p:sldId id="292" r:id="rId23"/>
    <p:sldId id="293" r:id="rId24"/>
    <p:sldId id="294" r:id="rId25"/>
    <p:sldId id="295" r:id="rId26"/>
    <p:sldId id="296" r:id="rId27"/>
    <p:sldId id="298" r:id="rId2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8" autoAdjust="0"/>
    <p:restoredTop sz="94671" autoAdjust="0"/>
  </p:normalViewPr>
  <p:slideViewPr>
    <p:cSldViewPr>
      <p:cViewPr varScale="1">
        <p:scale>
          <a:sx n="70" d="100"/>
          <a:sy n="70" d="100"/>
        </p:scale>
        <p:origin x="-1374" y="-90"/>
      </p:cViewPr>
      <p:guideLst>
        <p:guide orient="horz" pos="2160"/>
        <p:guide pos="2880"/>
      </p:guideLst>
    </p:cSldViewPr>
  </p:slideViewPr>
  <p:outlineViewPr>
    <p:cViewPr>
      <p:scale>
        <a:sx n="33" d="100"/>
        <a:sy n="33" d="100"/>
      </p:scale>
      <p:origin x="0" y="17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49D6B1-FFF7-42F1-9CDC-68DA034A80E4}" type="datetimeFigureOut">
              <a:rPr lang="ru-RU" smtClean="0"/>
              <a:t>10.11.2017</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809DF-7E26-4AFE-8B92-CFD37B3717AF}" type="slidenum">
              <a:rPr lang="ru-RU" smtClean="0"/>
              <a:t>‹#›</a:t>
            </a:fld>
            <a:endParaRPr lang="ru-RU"/>
          </a:p>
        </p:txBody>
      </p:sp>
    </p:spTree>
    <p:extLst>
      <p:ext uri="{BB962C8B-B14F-4D97-AF65-F5344CB8AC3E}">
        <p14:creationId xmlns:p14="http://schemas.microsoft.com/office/powerpoint/2010/main" val="39382289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54" name="Shape 1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60" name="Shape 16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80" name="Shape 1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Shape 192"/>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193" name="Shape 19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Shape 200"/>
          <p:cNvSpPr txBox="1">
            <a:spLocks noGrp="1"/>
          </p:cNvSpPr>
          <p:nvPr>
            <p:ph type="body" idx="1"/>
          </p:nvPr>
        </p:nvSpPr>
        <p:spPr>
          <a:xfrm>
            <a:off x="685800" y="4343400"/>
            <a:ext cx="5486400" cy="4114800"/>
          </a:xfrm>
          <a:prstGeom prst="rect">
            <a:avLst/>
          </a:prstGeom>
          <a:noFill/>
          <a:ln>
            <a:noFill/>
          </a:ln>
        </p:spPr>
        <p:txBody>
          <a:bodyPr lIns="91425" tIns="91425" rIns="91425" bIns="91425" anchor="ctr" anchorCtr="0">
            <a:noAutofit/>
          </a:bodyPr>
          <a:lstStyle/>
          <a:p>
            <a:pPr lvl="0">
              <a:spcBef>
                <a:spcPts val="0"/>
              </a:spcBef>
              <a:buNone/>
            </a:pPr>
            <a:endParaRPr/>
          </a:p>
        </p:txBody>
      </p:sp>
      <p:sp>
        <p:nvSpPr>
          <p:cNvPr id="201" name="Shape 20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ru-RU" smtClean="0"/>
              <a:t>Образец заголовка</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805FC53-ED38-493C-A052-6C9BAEC9F4D6}" type="slidenum">
              <a:rPr lang="ru-RU" smtClean="0"/>
              <a:t>‹#›</a:t>
            </a:fld>
            <a:endParaRPr lang="ru-RU"/>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457200" y="277811"/>
            <a:ext cx="8229600" cy="1139700"/>
          </a:xfrm>
          <a:prstGeom prst="rect">
            <a:avLst/>
          </a:prstGeom>
          <a:noFill/>
          <a:ln>
            <a:noFill/>
          </a:ln>
        </p:spPr>
        <p:txBody>
          <a:bodyPr lIns="91425" tIns="91425" rIns="91425" bIns="91425" anchor="ctr" anchorCtr="1"/>
          <a:lstStyle>
            <a:lvl1pPr marL="0" lvl="0" indent="0" algn="ctr" rtl="0">
              <a:lnSpc>
                <a:spcPct val="100000"/>
              </a:lnSpc>
              <a:spcBef>
                <a:spcPts val="0"/>
              </a:spcBef>
              <a:spcAft>
                <a:spcPts val="0"/>
              </a:spcAft>
              <a:buNone/>
              <a:defRPr/>
            </a:lvl1pPr>
            <a:lvl2pPr marL="0" lvl="1" indent="0" algn="ctr" rtl="0">
              <a:lnSpc>
                <a:spcPct val="100000"/>
              </a:lnSpc>
              <a:spcBef>
                <a:spcPts val="0"/>
              </a:spcBef>
              <a:spcAft>
                <a:spcPts val="0"/>
              </a:spcAft>
              <a:buNone/>
              <a:defRPr/>
            </a:lvl2pPr>
            <a:lvl3pPr marL="0" lvl="2" indent="0" algn="ctr" rtl="0">
              <a:lnSpc>
                <a:spcPct val="100000"/>
              </a:lnSpc>
              <a:spcBef>
                <a:spcPts val="0"/>
              </a:spcBef>
              <a:spcAft>
                <a:spcPts val="0"/>
              </a:spcAft>
              <a:buNone/>
              <a:defRPr/>
            </a:lvl3pPr>
            <a:lvl4pPr marL="0" lvl="3" indent="0" algn="ctr" rtl="0">
              <a:lnSpc>
                <a:spcPct val="100000"/>
              </a:lnSpc>
              <a:spcBef>
                <a:spcPts val="0"/>
              </a:spcBef>
              <a:spcAft>
                <a:spcPts val="0"/>
              </a:spcAft>
              <a:buNone/>
              <a:defRPr/>
            </a:lvl4pPr>
            <a:lvl5pPr marL="0" lvl="4" indent="0" algn="ctr" rtl="0">
              <a:lnSpc>
                <a:spcPct val="100000"/>
              </a:lnSpc>
              <a:spcBef>
                <a:spcPts val="0"/>
              </a:spcBef>
              <a:spcAft>
                <a:spcPts val="0"/>
              </a:spcAft>
              <a:buNone/>
              <a:defRPr/>
            </a:lvl5pPr>
            <a:lvl6pPr marL="0" lvl="5" indent="0" algn="ctr" rtl="0">
              <a:lnSpc>
                <a:spcPct val="100000"/>
              </a:lnSpc>
              <a:spcBef>
                <a:spcPts val="0"/>
              </a:spcBef>
              <a:spcAft>
                <a:spcPts val="0"/>
              </a:spcAft>
              <a:buNone/>
              <a:defRPr/>
            </a:lvl6pPr>
            <a:lvl7pPr marL="0" lvl="6" indent="0" algn="ctr" rtl="0">
              <a:lnSpc>
                <a:spcPct val="100000"/>
              </a:lnSpc>
              <a:spcBef>
                <a:spcPts val="0"/>
              </a:spcBef>
              <a:spcAft>
                <a:spcPts val="0"/>
              </a:spcAft>
              <a:buNone/>
              <a:defRPr/>
            </a:lvl7pPr>
            <a:lvl8pPr marL="0" lvl="7" indent="0" algn="ctr" rtl="0">
              <a:lnSpc>
                <a:spcPct val="100000"/>
              </a:lnSpc>
              <a:spcBef>
                <a:spcPts val="0"/>
              </a:spcBef>
              <a:spcAft>
                <a:spcPts val="0"/>
              </a:spcAft>
              <a:buNone/>
              <a:defRPr/>
            </a:lvl8pPr>
            <a:lvl9pPr marL="0" lvl="8" indent="0" algn="ctr" rtl="0">
              <a:lnSpc>
                <a:spcPct val="100000"/>
              </a:lnSpc>
              <a:spcBef>
                <a:spcPts val="0"/>
              </a:spcBef>
              <a:spcAft>
                <a:spcPts val="0"/>
              </a:spcAft>
              <a:buNone/>
              <a:defRPr/>
            </a:lvl9pPr>
          </a:lstStyle>
          <a:p>
            <a:endParaRPr/>
          </a:p>
        </p:txBody>
      </p:sp>
      <p:sp>
        <p:nvSpPr>
          <p:cNvPr id="148" name="Shape 148"/>
          <p:cNvSpPr txBox="1">
            <a:spLocks noGrp="1"/>
          </p:cNvSpPr>
          <p:nvPr>
            <p:ph type="body" idx="1"/>
          </p:nvPr>
        </p:nvSpPr>
        <p:spPr>
          <a:xfrm>
            <a:off x="457200" y="1600200"/>
            <a:ext cx="8229600" cy="4526100"/>
          </a:xfrm>
          <a:prstGeom prst="rect">
            <a:avLst/>
          </a:prstGeom>
          <a:noFill/>
          <a:ln>
            <a:noFill/>
          </a:ln>
        </p:spPr>
        <p:txBody>
          <a:bodyPr lIns="91425" tIns="91425" rIns="91425" bIns="91425" anchor="t" anchorCtr="0"/>
          <a:lstStyle>
            <a:lvl1pPr marL="342900" lvl="0" indent="-251459" algn="l" rtl="0">
              <a:lnSpc>
                <a:spcPct val="100000"/>
              </a:lnSpc>
              <a:spcBef>
                <a:spcPts val="360"/>
              </a:spcBef>
              <a:spcAft>
                <a:spcPts val="0"/>
              </a:spcAft>
              <a:defRPr/>
            </a:lvl1pPr>
            <a:lvl2pPr marL="742950" lvl="1" indent="-228600" algn="l" rtl="0">
              <a:lnSpc>
                <a:spcPct val="100000"/>
              </a:lnSpc>
              <a:spcBef>
                <a:spcPts val="360"/>
              </a:spcBef>
              <a:spcAft>
                <a:spcPts val="0"/>
              </a:spcAft>
              <a:defRPr/>
            </a:lvl2pPr>
            <a:lvl3pPr marL="1143000" lvl="2" indent="-114300" algn="l" rtl="0">
              <a:lnSpc>
                <a:spcPct val="100000"/>
              </a:lnSpc>
              <a:spcBef>
                <a:spcPts val="360"/>
              </a:spcBef>
              <a:spcAft>
                <a:spcPts val="0"/>
              </a:spcAft>
              <a:defRPr/>
            </a:lvl3pPr>
            <a:lvl4pPr marL="1600200" lvl="3" indent="-171450" algn="l" rtl="0">
              <a:lnSpc>
                <a:spcPct val="100000"/>
              </a:lnSpc>
              <a:spcBef>
                <a:spcPts val="360"/>
              </a:spcBef>
              <a:spcAft>
                <a:spcPts val="0"/>
              </a:spcAft>
              <a:defRPr/>
            </a:lvl4pPr>
            <a:lvl5pPr marL="2057400" lvl="4" indent="-114300" algn="l" rtl="0">
              <a:lnSpc>
                <a:spcPct val="100000"/>
              </a:lnSpc>
              <a:spcBef>
                <a:spcPts val="360"/>
              </a:spcBef>
              <a:spcAft>
                <a:spcPts val="0"/>
              </a:spcAft>
              <a:defRPr/>
            </a:lvl5pPr>
            <a:lvl6pPr marL="2514600" lvl="5" indent="-114300" algn="l" rtl="0">
              <a:lnSpc>
                <a:spcPct val="100000"/>
              </a:lnSpc>
              <a:spcBef>
                <a:spcPts val="360"/>
              </a:spcBef>
              <a:spcAft>
                <a:spcPts val="0"/>
              </a:spcAft>
              <a:defRPr/>
            </a:lvl6pPr>
            <a:lvl7pPr marL="3429000" lvl="6" indent="-114300" algn="l" rtl="0">
              <a:lnSpc>
                <a:spcPct val="100000"/>
              </a:lnSpc>
              <a:spcBef>
                <a:spcPts val="360"/>
              </a:spcBef>
              <a:spcAft>
                <a:spcPts val="0"/>
              </a:spcAft>
              <a:defRPr/>
            </a:lvl7pPr>
            <a:lvl8pPr marL="4800600" lvl="7" indent="-114300" algn="l" rtl="0">
              <a:lnSpc>
                <a:spcPct val="100000"/>
              </a:lnSpc>
              <a:spcBef>
                <a:spcPts val="360"/>
              </a:spcBef>
              <a:spcAft>
                <a:spcPts val="0"/>
              </a:spcAft>
              <a:defRPr/>
            </a:lvl8pPr>
            <a:lvl9pPr marL="6629400" lvl="8" indent="-114300" algn="l" rtl="0">
              <a:lnSpc>
                <a:spcPct val="100000"/>
              </a:lnSpc>
              <a:spcBef>
                <a:spcPts val="360"/>
              </a:spcBef>
              <a:spcAft>
                <a:spcPts val="0"/>
              </a:spcAft>
              <a:defRPr/>
            </a:lvl9pPr>
          </a:lstStyle>
          <a:p>
            <a:endParaRPr/>
          </a:p>
        </p:txBody>
      </p:sp>
      <p:sp>
        <p:nvSpPr>
          <p:cNvPr id="149" name="Shape 149"/>
          <p:cNvSpPr txBox="1">
            <a:spLocks noGrp="1"/>
          </p:cNvSpPr>
          <p:nvPr>
            <p:ph type="dt" idx="10"/>
          </p:nvPr>
        </p:nvSpPr>
        <p:spPr>
          <a:xfrm>
            <a:off x="457200" y="6245225"/>
            <a:ext cx="2133600" cy="476400"/>
          </a:xfrm>
          <a:prstGeom prst="rect">
            <a:avLst/>
          </a:prstGeom>
          <a:noFill/>
          <a:ln>
            <a:noFill/>
          </a:ln>
        </p:spPr>
        <p:txBody>
          <a:bodyPr lIns="91425" tIns="91425" rIns="91425" bIns="91425" anchor="b" anchorCtr="0"/>
          <a:lstStyle>
            <a:lvl1pPr marL="0" lvl="0" indent="0" algn="l" rtl="0">
              <a:lnSpc>
                <a:spcPct val="100000"/>
              </a:lnSpc>
              <a:spcBef>
                <a:spcPts val="0"/>
              </a:spcBef>
              <a:spcAft>
                <a:spcPts val="0"/>
              </a:spcAft>
              <a:buNone/>
              <a:defRPr/>
            </a:lvl1pPr>
            <a:lvl2pPr marL="457200" lvl="1" indent="0" algn="l" rtl="0">
              <a:lnSpc>
                <a:spcPct val="100000"/>
              </a:lnSpc>
              <a:spcBef>
                <a:spcPts val="0"/>
              </a:spcBef>
              <a:spcAft>
                <a:spcPts val="0"/>
              </a:spcAft>
              <a:buNone/>
              <a:defRPr/>
            </a:lvl2pPr>
            <a:lvl3pPr marL="914400" lvl="2" indent="0" algn="l" rtl="0">
              <a:lnSpc>
                <a:spcPct val="100000"/>
              </a:lnSpc>
              <a:spcBef>
                <a:spcPts val="0"/>
              </a:spcBef>
              <a:spcAft>
                <a:spcPts val="0"/>
              </a:spcAft>
              <a:buNone/>
              <a:defRPr/>
            </a:lvl3pPr>
            <a:lvl4pPr marL="1371600" lvl="3" indent="0" algn="l" rtl="0">
              <a:lnSpc>
                <a:spcPct val="100000"/>
              </a:lnSpc>
              <a:spcBef>
                <a:spcPts val="0"/>
              </a:spcBef>
              <a:spcAft>
                <a:spcPts val="0"/>
              </a:spcAft>
              <a:buNone/>
              <a:defRPr/>
            </a:lvl4pPr>
            <a:lvl5pPr marL="1828800" lvl="4" indent="0" algn="l" rtl="0">
              <a:lnSpc>
                <a:spcPct val="100000"/>
              </a:lnSpc>
              <a:spcBef>
                <a:spcPts val="0"/>
              </a:spcBef>
              <a:spcAft>
                <a:spcPts val="0"/>
              </a:spcAft>
              <a:buNone/>
              <a:defRPr/>
            </a:lvl5pPr>
            <a:lvl6pPr marL="2286000" lvl="5" indent="0" algn="l" rtl="0">
              <a:lnSpc>
                <a:spcPct val="100000"/>
              </a:lnSpc>
              <a:spcBef>
                <a:spcPts val="0"/>
              </a:spcBef>
              <a:spcAft>
                <a:spcPts val="0"/>
              </a:spcAft>
              <a:buNone/>
              <a:defRPr/>
            </a:lvl6pPr>
            <a:lvl7pPr marL="3200400" lvl="6" indent="0" algn="l" rtl="0">
              <a:lnSpc>
                <a:spcPct val="100000"/>
              </a:lnSpc>
              <a:spcBef>
                <a:spcPts val="0"/>
              </a:spcBef>
              <a:spcAft>
                <a:spcPts val="0"/>
              </a:spcAft>
              <a:buNone/>
              <a:defRPr/>
            </a:lvl7pPr>
            <a:lvl8pPr marL="4572000" lvl="7" indent="0" algn="l" rtl="0">
              <a:lnSpc>
                <a:spcPct val="100000"/>
              </a:lnSpc>
              <a:spcBef>
                <a:spcPts val="0"/>
              </a:spcBef>
              <a:spcAft>
                <a:spcPts val="0"/>
              </a:spcAft>
              <a:buNone/>
              <a:defRPr/>
            </a:lvl8pPr>
            <a:lvl9pPr marL="6400800" lvl="8" indent="0" algn="l" rtl="0">
              <a:lnSpc>
                <a:spcPct val="100000"/>
              </a:lnSpc>
              <a:spcBef>
                <a:spcPts val="0"/>
              </a:spcBef>
              <a:spcAft>
                <a:spcPts val="0"/>
              </a:spcAft>
              <a:buNone/>
              <a:defRPr/>
            </a:lvl9pPr>
          </a:lstStyle>
          <a:p>
            <a:endParaRPr/>
          </a:p>
        </p:txBody>
      </p:sp>
      <p:sp>
        <p:nvSpPr>
          <p:cNvPr id="150" name="Shape 150"/>
          <p:cNvSpPr txBox="1">
            <a:spLocks noGrp="1"/>
          </p:cNvSpPr>
          <p:nvPr>
            <p:ph type="ftr" idx="11"/>
          </p:nvPr>
        </p:nvSpPr>
        <p:spPr>
          <a:xfrm>
            <a:off x="3124200" y="6245225"/>
            <a:ext cx="2895600" cy="476400"/>
          </a:xfrm>
          <a:prstGeom prst="rect">
            <a:avLst/>
          </a:prstGeom>
          <a:noFill/>
          <a:ln>
            <a:noFill/>
          </a:ln>
        </p:spPr>
        <p:txBody>
          <a:bodyPr lIns="91425" tIns="91425" rIns="91425" bIns="91425" anchor="b" anchorCtr="0"/>
          <a:lstStyle>
            <a:lvl1pPr marL="0" lvl="0" indent="0" algn="ctr" rtl="0">
              <a:lnSpc>
                <a:spcPct val="100000"/>
              </a:lnSpc>
              <a:spcBef>
                <a:spcPts val="0"/>
              </a:spcBef>
              <a:spcAft>
                <a:spcPts val="0"/>
              </a:spcAft>
              <a:buNone/>
              <a:defRPr/>
            </a:lvl1pPr>
            <a:lvl2pPr marL="457200" lvl="1" indent="0" algn="l" rtl="0">
              <a:lnSpc>
                <a:spcPct val="100000"/>
              </a:lnSpc>
              <a:spcBef>
                <a:spcPts val="0"/>
              </a:spcBef>
              <a:spcAft>
                <a:spcPts val="0"/>
              </a:spcAft>
              <a:buNone/>
              <a:defRPr/>
            </a:lvl2pPr>
            <a:lvl3pPr marL="914400" lvl="2" indent="0" algn="l" rtl="0">
              <a:lnSpc>
                <a:spcPct val="100000"/>
              </a:lnSpc>
              <a:spcBef>
                <a:spcPts val="0"/>
              </a:spcBef>
              <a:spcAft>
                <a:spcPts val="0"/>
              </a:spcAft>
              <a:buNone/>
              <a:defRPr/>
            </a:lvl3pPr>
            <a:lvl4pPr marL="1371600" lvl="3" indent="0" algn="l" rtl="0">
              <a:lnSpc>
                <a:spcPct val="100000"/>
              </a:lnSpc>
              <a:spcBef>
                <a:spcPts val="0"/>
              </a:spcBef>
              <a:spcAft>
                <a:spcPts val="0"/>
              </a:spcAft>
              <a:buNone/>
              <a:defRPr/>
            </a:lvl4pPr>
            <a:lvl5pPr marL="1828800" lvl="4" indent="0" algn="l" rtl="0">
              <a:lnSpc>
                <a:spcPct val="100000"/>
              </a:lnSpc>
              <a:spcBef>
                <a:spcPts val="0"/>
              </a:spcBef>
              <a:spcAft>
                <a:spcPts val="0"/>
              </a:spcAft>
              <a:buNone/>
              <a:defRPr/>
            </a:lvl5pPr>
            <a:lvl6pPr marL="2286000" lvl="5" indent="0" algn="l" rtl="0">
              <a:lnSpc>
                <a:spcPct val="100000"/>
              </a:lnSpc>
              <a:spcBef>
                <a:spcPts val="0"/>
              </a:spcBef>
              <a:spcAft>
                <a:spcPts val="0"/>
              </a:spcAft>
              <a:buNone/>
              <a:defRPr/>
            </a:lvl6pPr>
            <a:lvl7pPr marL="3200400" lvl="6" indent="0" algn="l" rtl="0">
              <a:lnSpc>
                <a:spcPct val="100000"/>
              </a:lnSpc>
              <a:spcBef>
                <a:spcPts val="0"/>
              </a:spcBef>
              <a:spcAft>
                <a:spcPts val="0"/>
              </a:spcAft>
              <a:buNone/>
              <a:defRPr/>
            </a:lvl7pPr>
            <a:lvl8pPr marL="4572000" lvl="7" indent="0" algn="l" rtl="0">
              <a:lnSpc>
                <a:spcPct val="100000"/>
              </a:lnSpc>
              <a:spcBef>
                <a:spcPts val="0"/>
              </a:spcBef>
              <a:spcAft>
                <a:spcPts val="0"/>
              </a:spcAft>
              <a:buNone/>
              <a:defRPr/>
            </a:lvl8pPr>
            <a:lvl9pPr marL="6400800" lvl="8" indent="0" algn="l" rtl="0">
              <a:lnSpc>
                <a:spcPct val="100000"/>
              </a:lnSpc>
              <a:spcBef>
                <a:spcPts val="0"/>
              </a:spcBef>
              <a:spcAft>
                <a:spcPts val="0"/>
              </a:spcAft>
              <a:buNone/>
              <a:defRPr/>
            </a:lvl9pPr>
          </a:lstStyle>
          <a:p>
            <a:endParaRPr/>
          </a:p>
        </p:txBody>
      </p:sp>
      <p:sp>
        <p:nvSpPr>
          <p:cNvPr id="151" name="Shape 151"/>
          <p:cNvSpPr txBox="1">
            <a:spLocks noGrp="1"/>
          </p:cNvSpPr>
          <p:nvPr>
            <p:ph type="sldNum" idx="12"/>
          </p:nvPr>
        </p:nvSpPr>
        <p:spPr>
          <a:xfrm>
            <a:off x="6553200" y="6245225"/>
            <a:ext cx="2133600" cy="476400"/>
          </a:xfrm>
          <a:prstGeom prst="rect">
            <a:avLst/>
          </a:prstGeom>
          <a:noFill/>
          <a:ln>
            <a:noFill/>
          </a:ln>
        </p:spPr>
        <p:txBody>
          <a:bodyPr lIns="91425" tIns="45700" rIns="91425" bIns="45700" anchor="b" anchorCtr="0">
            <a:noAutofit/>
          </a:bodyPr>
          <a:lstStyle/>
          <a:p>
            <a:pPr marL="0" lvl="0" indent="0" algn="r" rtl="0">
              <a:lnSpc>
                <a:spcPct val="100000"/>
              </a:lnSpc>
              <a:spcBef>
                <a:spcPts val="0"/>
              </a:spcBef>
              <a:spcAft>
                <a:spcPts val="0"/>
              </a:spcAft>
              <a:buSzPct val="25000"/>
              <a:buNone/>
            </a:pPr>
            <a:fld id="{00000000-1234-1234-1234-123412341234}" type="slidenum">
              <a:rPr lang="en-US" sz="1400"/>
              <a:t>‹#›</a:t>
            </a:fld>
            <a:endParaRPr lang="en-US" sz="1400"/>
          </a:p>
        </p:txBody>
      </p:sp>
    </p:spTree>
    <p:extLst>
      <p:ext uri="{BB962C8B-B14F-4D97-AF65-F5344CB8AC3E}">
        <p14:creationId xmlns:p14="http://schemas.microsoft.com/office/powerpoint/2010/main" val="13685495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776057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19376343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37856116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22056677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D2D4B47B-34A5-451D-8C18-BCF65BE1051D}" type="datetimeFigureOut">
              <a:rPr lang="ru-RU" smtClean="0"/>
              <a:t>10.11.2017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12677594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D2D4B47B-34A5-451D-8C18-BCF65BE1051D}" type="datetimeFigureOut">
              <a:rPr lang="ru-RU" smtClean="0"/>
              <a:t>10.11.2017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28097613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2D4B47B-34A5-451D-8C18-BCF65BE1051D}" type="datetimeFigureOut">
              <a:rPr lang="ru-RU" smtClean="0"/>
              <a:t>10.11.2017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39977838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15530943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38318651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41192796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5805FC53-ED38-493C-A052-6C9BAEC9F4D6}" type="slidenum">
              <a:rPr lang="ru-RU" smtClean="0"/>
              <a:t>‹#›</a:t>
            </a:fld>
            <a:endParaRPr lang="ru-RU"/>
          </a:p>
        </p:txBody>
      </p:sp>
    </p:spTree>
    <p:extLst>
      <p:ext uri="{BB962C8B-B14F-4D97-AF65-F5344CB8AC3E}">
        <p14:creationId xmlns:p14="http://schemas.microsoft.com/office/powerpoint/2010/main" val="29685459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457200" y="277811"/>
            <a:ext cx="8229600" cy="1139700"/>
          </a:xfrm>
          <a:prstGeom prst="rect">
            <a:avLst/>
          </a:prstGeom>
          <a:noFill/>
          <a:ln>
            <a:noFill/>
          </a:ln>
        </p:spPr>
        <p:txBody>
          <a:bodyPr lIns="91425" tIns="91425" rIns="91425" bIns="91425" anchor="ctr" anchorCtr="1"/>
          <a:lstStyle>
            <a:lvl1pPr marL="0" lvl="0" indent="0" algn="ctr" rtl="0">
              <a:lnSpc>
                <a:spcPct val="100000"/>
              </a:lnSpc>
              <a:spcBef>
                <a:spcPts val="0"/>
              </a:spcBef>
              <a:spcAft>
                <a:spcPts val="0"/>
              </a:spcAft>
              <a:buNone/>
              <a:defRPr/>
            </a:lvl1pPr>
            <a:lvl2pPr marL="0" lvl="1" indent="0" algn="ctr" rtl="0">
              <a:lnSpc>
                <a:spcPct val="100000"/>
              </a:lnSpc>
              <a:spcBef>
                <a:spcPts val="0"/>
              </a:spcBef>
              <a:spcAft>
                <a:spcPts val="0"/>
              </a:spcAft>
              <a:buNone/>
              <a:defRPr/>
            </a:lvl2pPr>
            <a:lvl3pPr marL="0" lvl="2" indent="0" algn="ctr" rtl="0">
              <a:lnSpc>
                <a:spcPct val="100000"/>
              </a:lnSpc>
              <a:spcBef>
                <a:spcPts val="0"/>
              </a:spcBef>
              <a:spcAft>
                <a:spcPts val="0"/>
              </a:spcAft>
              <a:buNone/>
              <a:defRPr/>
            </a:lvl3pPr>
            <a:lvl4pPr marL="0" lvl="3" indent="0" algn="ctr" rtl="0">
              <a:lnSpc>
                <a:spcPct val="100000"/>
              </a:lnSpc>
              <a:spcBef>
                <a:spcPts val="0"/>
              </a:spcBef>
              <a:spcAft>
                <a:spcPts val="0"/>
              </a:spcAft>
              <a:buNone/>
              <a:defRPr/>
            </a:lvl4pPr>
            <a:lvl5pPr marL="0" lvl="4" indent="0" algn="ctr" rtl="0">
              <a:lnSpc>
                <a:spcPct val="100000"/>
              </a:lnSpc>
              <a:spcBef>
                <a:spcPts val="0"/>
              </a:spcBef>
              <a:spcAft>
                <a:spcPts val="0"/>
              </a:spcAft>
              <a:buNone/>
              <a:defRPr/>
            </a:lvl5pPr>
            <a:lvl6pPr marL="0" lvl="5" indent="0" algn="ctr" rtl="0">
              <a:lnSpc>
                <a:spcPct val="100000"/>
              </a:lnSpc>
              <a:spcBef>
                <a:spcPts val="0"/>
              </a:spcBef>
              <a:spcAft>
                <a:spcPts val="0"/>
              </a:spcAft>
              <a:buNone/>
              <a:defRPr/>
            </a:lvl6pPr>
            <a:lvl7pPr marL="0" lvl="6" indent="0" algn="ctr" rtl="0">
              <a:lnSpc>
                <a:spcPct val="100000"/>
              </a:lnSpc>
              <a:spcBef>
                <a:spcPts val="0"/>
              </a:spcBef>
              <a:spcAft>
                <a:spcPts val="0"/>
              </a:spcAft>
              <a:buNone/>
              <a:defRPr/>
            </a:lvl7pPr>
            <a:lvl8pPr marL="0" lvl="7" indent="0" algn="ctr" rtl="0">
              <a:lnSpc>
                <a:spcPct val="100000"/>
              </a:lnSpc>
              <a:spcBef>
                <a:spcPts val="0"/>
              </a:spcBef>
              <a:spcAft>
                <a:spcPts val="0"/>
              </a:spcAft>
              <a:buNone/>
              <a:defRPr/>
            </a:lvl8pPr>
            <a:lvl9pPr marL="0" lvl="8" indent="0" algn="ctr" rtl="0">
              <a:lnSpc>
                <a:spcPct val="100000"/>
              </a:lnSpc>
              <a:spcBef>
                <a:spcPts val="0"/>
              </a:spcBef>
              <a:spcAft>
                <a:spcPts val="0"/>
              </a:spcAft>
              <a:buNone/>
              <a:defRPr/>
            </a:lvl9pPr>
          </a:lstStyle>
          <a:p>
            <a:endParaRPr/>
          </a:p>
        </p:txBody>
      </p:sp>
      <p:sp>
        <p:nvSpPr>
          <p:cNvPr id="148" name="Shape 148"/>
          <p:cNvSpPr txBox="1">
            <a:spLocks noGrp="1"/>
          </p:cNvSpPr>
          <p:nvPr>
            <p:ph type="body" idx="1"/>
          </p:nvPr>
        </p:nvSpPr>
        <p:spPr>
          <a:xfrm>
            <a:off x="457200" y="1600200"/>
            <a:ext cx="8229600" cy="4526100"/>
          </a:xfrm>
          <a:prstGeom prst="rect">
            <a:avLst/>
          </a:prstGeom>
          <a:noFill/>
          <a:ln>
            <a:noFill/>
          </a:ln>
        </p:spPr>
        <p:txBody>
          <a:bodyPr lIns="91425" tIns="91425" rIns="91425" bIns="91425" anchor="t" anchorCtr="0"/>
          <a:lstStyle>
            <a:lvl1pPr marL="342900" lvl="0" indent="-251459" algn="l" rtl="0">
              <a:lnSpc>
                <a:spcPct val="100000"/>
              </a:lnSpc>
              <a:spcBef>
                <a:spcPts val="360"/>
              </a:spcBef>
              <a:spcAft>
                <a:spcPts val="0"/>
              </a:spcAft>
              <a:defRPr/>
            </a:lvl1pPr>
            <a:lvl2pPr marL="742950" lvl="1" indent="-228600" algn="l" rtl="0">
              <a:lnSpc>
                <a:spcPct val="100000"/>
              </a:lnSpc>
              <a:spcBef>
                <a:spcPts val="360"/>
              </a:spcBef>
              <a:spcAft>
                <a:spcPts val="0"/>
              </a:spcAft>
              <a:defRPr/>
            </a:lvl2pPr>
            <a:lvl3pPr marL="1143000" lvl="2" indent="-114300" algn="l" rtl="0">
              <a:lnSpc>
                <a:spcPct val="100000"/>
              </a:lnSpc>
              <a:spcBef>
                <a:spcPts val="360"/>
              </a:spcBef>
              <a:spcAft>
                <a:spcPts val="0"/>
              </a:spcAft>
              <a:defRPr/>
            </a:lvl3pPr>
            <a:lvl4pPr marL="1600200" lvl="3" indent="-171450" algn="l" rtl="0">
              <a:lnSpc>
                <a:spcPct val="100000"/>
              </a:lnSpc>
              <a:spcBef>
                <a:spcPts val="360"/>
              </a:spcBef>
              <a:spcAft>
                <a:spcPts val="0"/>
              </a:spcAft>
              <a:defRPr/>
            </a:lvl4pPr>
            <a:lvl5pPr marL="2057400" lvl="4" indent="-114300" algn="l" rtl="0">
              <a:lnSpc>
                <a:spcPct val="100000"/>
              </a:lnSpc>
              <a:spcBef>
                <a:spcPts val="360"/>
              </a:spcBef>
              <a:spcAft>
                <a:spcPts val="0"/>
              </a:spcAft>
              <a:defRPr/>
            </a:lvl5pPr>
            <a:lvl6pPr marL="2514600" lvl="5" indent="-114300" algn="l" rtl="0">
              <a:lnSpc>
                <a:spcPct val="100000"/>
              </a:lnSpc>
              <a:spcBef>
                <a:spcPts val="360"/>
              </a:spcBef>
              <a:spcAft>
                <a:spcPts val="0"/>
              </a:spcAft>
              <a:defRPr/>
            </a:lvl6pPr>
            <a:lvl7pPr marL="3429000" lvl="6" indent="-114300" algn="l" rtl="0">
              <a:lnSpc>
                <a:spcPct val="100000"/>
              </a:lnSpc>
              <a:spcBef>
                <a:spcPts val="360"/>
              </a:spcBef>
              <a:spcAft>
                <a:spcPts val="0"/>
              </a:spcAft>
              <a:defRPr/>
            </a:lvl7pPr>
            <a:lvl8pPr marL="4800600" lvl="7" indent="-114300" algn="l" rtl="0">
              <a:lnSpc>
                <a:spcPct val="100000"/>
              </a:lnSpc>
              <a:spcBef>
                <a:spcPts val="360"/>
              </a:spcBef>
              <a:spcAft>
                <a:spcPts val="0"/>
              </a:spcAft>
              <a:defRPr/>
            </a:lvl8pPr>
            <a:lvl9pPr marL="6629400" lvl="8" indent="-114300" algn="l" rtl="0">
              <a:lnSpc>
                <a:spcPct val="100000"/>
              </a:lnSpc>
              <a:spcBef>
                <a:spcPts val="360"/>
              </a:spcBef>
              <a:spcAft>
                <a:spcPts val="0"/>
              </a:spcAft>
              <a:defRPr/>
            </a:lvl9pPr>
          </a:lstStyle>
          <a:p>
            <a:endParaRPr/>
          </a:p>
        </p:txBody>
      </p:sp>
      <p:sp>
        <p:nvSpPr>
          <p:cNvPr id="149" name="Shape 149"/>
          <p:cNvSpPr txBox="1">
            <a:spLocks noGrp="1"/>
          </p:cNvSpPr>
          <p:nvPr>
            <p:ph type="dt" idx="10"/>
          </p:nvPr>
        </p:nvSpPr>
        <p:spPr>
          <a:xfrm>
            <a:off x="457200" y="6245225"/>
            <a:ext cx="2133600" cy="476400"/>
          </a:xfrm>
          <a:prstGeom prst="rect">
            <a:avLst/>
          </a:prstGeom>
          <a:noFill/>
          <a:ln>
            <a:noFill/>
          </a:ln>
        </p:spPr>
        <p:txBody>
          <a:bodyPr lIns="91425" tIns="91425" rIns="91425" bIns="91425" anchor="b" anchorCtr="0"/>
          <a:lstStyle>
            <a:lvl1pPr marL="0" lvl="0" indent="0" algn="l" rtl="0">
              <a:lnSpc>
                <a:spcPct val="100000"/>
              </a:lnSpc>
              <a:spcBef>
                <a:spcPts val="0"/>
              </a:spcBef>
              <a:spcAft>
                <a:spcPts val="0"/>
              </a:spcAft>
              <a:buNone/>
              <a:defRPr/>
            </a:lvl1pPr>
            <a:lvl2pPr marL="457200" lvl="1" indent="0" algn="l" rtl="0">
              <a:lnSpc>
                <a:spcPct val="100000"/>
              </a:lnSpc>
              <a:spcBef>
                <a:spcPts val="0"/>
              </a:spcBef>
              <a:spcAft>
                <a:spcPts val="0"/>
              </a:spcAft>
              <a:buNone/>
              <a:defRPr/>
            </a:lvl2pPr>
            <a:lvl3pPr marL="914400" lvl="2" indent="0" algn="l" rtl="0">
              <a:lnSpc>
                <a:spcPct val="100000"/>
              </a:lnSpc>
              <a:spcBef>
                <a:spcPts val="0"/>
              </a:spcBef>
              <a:spcAft>
                <a:spcPts val="0"/>
              </a:spcAft>
              <a:buNone/>
              <a:defRPr/>
            </a:lvl3pPr>
            <a:lvl4pPr marL="1371600" lvl="3" indent="0" algn="l" rtl="0">
              <a:lnSpc>
                <a:spcPct val="100000"/>
              </a:lnSpc>
              <a:spcBef>
                <a:spcPts val="0"/>
              </a:spcBef>
              <a:spcAft>
                <a:spcPts val="0"/>
              </a:spcAft>
              <a:buNone/>
              <a:defRPr/>
            </a:lvl4pPr>
            <a:lvl5pPr marL="1828800" lvl="4" indent="0" algn="l" rtl="0">
              <a:lnSpc>
                <a:spcPct val="100000"/>
              </a:lnSpc>
              <a:spcBef>
                <a:spcPts val="0"/>
              </a:spcBef>
              <a:spcAft>
                <a:spcPts val="0"/>
              </a:spcAft>
              <a:buNone/>
              <a:defRPr/>
            </a:lvl5pPr>
            <a:lvl6pPr marL="2286000" lvl="5" indent="0" algn="l" rtl="0">
              <a:lnSpc>
                <a:spcPct val="100000"/>
              </a:lnSpc>
              <a:spcBef>
                <a:spcPts val="0"/>
              </a:spcBef>
              <a:spcAft>
                <a:spcPts val="0"/>
              </a:spcAft>
              <a:buNone/>
              <a:defRPr/>
            </a:lvl6pPr>
            <a:lvl7pPr marL="3200400" lvl="6" indent="0" algn="l" rtl="0">
              <a:lnSpc>
                <a:spcPct val="100000"/>
              </a:lnSpc>
              <a:spcBef>
                <a:spcPts val="0"/>
              </a:spcBef>
              <a:spcAft>
                <a:spcPts val="0"/>
              </a:spcAft>
              <a:buNone/>
              <a:defRPr/>
            </a:lvl7pPr>
            <a:lvl8pPr marL="4572000" lvl="7" indent="0" algn="l" rtl="0">
              <a:lnSpc>
                <a:spcPct val="100000"/>
              </a:lnSpc>
              <a:spcBef>
                <a:spcPts val="0"/>
              </a:spcBef>
              <a:spcAft>
                <a:spcPts val="0"/>
              </a:spcAft>
              <a:buNone/>
              <a:defRPr/>
            </a:lvl8pPr>
            <a:lvl9pPr marL="6400800" lvl="8" indent="0" algn="l" rtl="0">
              <a:lnSpc>
                <a:spcPct val="100000"/>
              </a:lnSpc>
              <a:spcBef>
                <a:spcPts val="0"/>
              </a:spcBef>
              <a:spcAft>
                <a:spcPts val="0"/>
              </a:spcAft>
              <a:buNone/>
              <a:defRPr/>
            </a:lvl9pPr>
          </a:lstStyle>
          <a:p>
            <a:endParaRPr/>
          </a:p>
        </p:txBody>
      </p:sp>
      <p:sp>
        <p:nvSpPr>
          <p:cNvPr id="150" name="Shape 150"/>
          <p:cNvSpPr txBox="1">
            <a:spLocks noGrp="1"/>
          </p:cNvSpPr>
          <p:nvPr>
            <p:ph type="ftr" idx="11"/>
          </p:nvPr>
        </p:nvSpPr>
        <p:spPr>
          <a:xfrm>
            <a:off x="3124200" y="6245225"/>
            <a:ext cx="2895600" cy="476400"/>
          </a:xfrm>
          <a:prstGeom prst="rect">
            <a:avLst/>
          </a:prstGeom>
          <a:noFill/>
          <a:ln>
            <a:noFill/>
          </a:ln>
        </p:spPr>
        <p:txBody>
          <a:bodyPr lIns="91425" tIns="91425" rIns="91425" bIns="91425" anchor="b" anchorCtr="0"/>
          <a:lstStyle>
            <a:lvl1pPr marL="0" lvl="0" indent="0" algn="ctr" rtl="0">
              <a:lnSpc>
                <a:spcPct val="100000"/>
              </a:lnSpc>
              <a:spcBef>
                <a:spcPts val="0"/>
              </a:spcBef>
              <a:spcAft>
                <a:spcPts val="0"/>
              </a:spcAft>
              <a:buNone/>
              <a:defRPr/>
            </a:lvl1pPr>
            <a:lvl2pPr marL="457200" lvl="1" indent="0" algn="l" rtl="0">
              <a:lnSpc>
                <a:spcPct val="100000"/>
              </a:lnSpc>
              <a:spcBef>
                <a:spcPts val="0"/>
              </a:spcBef>
              <a:spcAft>
                <a:spcPts val="0"/>
              </a:spcAft>
              <a:buNone/>
              <a:defRPr/>
            </a:lvl2pPr>
            <a:lvl3pPr marL="914400" lvl="2" indent="0" algn="l" rtl="0">
              <a:lnSpc>
                <a:spcPct val="100000"/>
              </a:lnSpc>
              <a:spcBef>
                <a:spcPts val="0"/>
              </a:spcBef>
              <a:spcAft>
                <a:spcPts val="0"/>
              </a:spcAft>
              <a:buNone/>
              <a:defRPr/>
            </a:lvl3pPr>
            <a:lvl4pPr marL="1371600" lvl="3" indent="0" algn="l" rtl="0">
              <a:lnSpc>
                <a:spcPct val="100000"/>
              </a:lnSpc>
              <a:spcBef>
                <a:spcPts val="0"/>
              </a:spcBef>
              <a:spcAft>
                <a:spcPts val="0"/>
              </a:spcAft>
              <a:buNone/>
              <a:defRPr/>
            </a:lvl4pPr>
            <a:lvl5pPr marL="1828800" lvl="4" indent="0" algn="l" rtl="0">
              <a:lnSpc>
                <a:spcPct val="100000"/>
              </a:lnSpc>
              <a:spcBef>
                <a:spcPts val="0"/>
              </a:spcBef>
              <a:spcAft>
                <a:spcPts val="0"/>
              </a:spcAft>
              <a:buNone/>
              <a:defRPr/>
            </a:lvl5pPr>
            <a:lvl6pPr marL="2286000" lvl="5" indent="0" algn="l" rtl="0">
              <a:lnSpc>
                <a:spcPct val="100000"/>
              </a:lnSpc>
              <a:spcBef>
                <a:spcPts val="0"/>
              </a:spcBef>
              <a:spcAft>
                <a:spcPts val="0"/>
              </a:spcAft>
              <a:buNone/>
              <a:defRPr/>
            </a:lvl6pPr>
            <a:lvl7pPr marL="3200400" lvl="6" indent="0" algn="l" rtl="0">
              <a:lnSpc>
                <a:spcPct val="100000"/>
              </a:lnSpc>
              <a:spcBef>
                <a:spcPts val="0"/>
              </a:spcBef>
              <a:spcAft>
                <a:spcPts val="0"/>
              </a:spcAft>
              <a:buNone/>
              <a:defRPr/>
            </a:lvl7pPr>
            <a:lvl8pPr marL="4572000" lvl="7" indent="0" algn="l" rtl="0">
              <a:lnSpc>
                <a:spcPct val="100000"/>
              </a:lnSpc>
              <a:spcBef>
                <a:spcPts val="0"/>
              </a:spcBef>
              <a:spcAft>
                <a:spcPts val="0"/>
              </a:spcAft>
              <a:buNone/>
              <a:defRPr/>
            </a:lvl8pPr>
            <a:lvl9pPr marL="6400800" lvl="8" indent="0" algn="l" rtl="0">
              <a:lnSpc>
                <a:spcPct val="100000"/>
              </a:lnSpc>
              <a:spcBef>
                <a:spcPts val="0"/>
              </a:spcBef>
              <a:spcAft>
                <a:spcPts val="0"/>
              </a:spcAft>
              <a:buNone/>
              <a:defRPr/>
            </a:lvl9pPr>
          </a:lstStyle>
          <a:p>
            <a:endParaRPr/>
          </a:p>
        </p:txBody>
      </p:sp>
      <p:sp>
        <p:nvSpPr>
          <p:cNvPr id="151" name="Shape 151"/>
          <p:cNvSpPr txBox="1">
            <a:spLocks noGrp="1"/>
          </p:cNvSpPr>
          <p:nvPr>
            <p:ph type="sldNum" idx="12"/>
          </p:nvPr>
        </p:nvSpPr>
        <p:spPr>
          <a:xfrm>
            <a:off x="6553200" y="6245225"/>
            <a:ext cx="2133600" cy="476400"/>
          </a:xfrm>
          <a:prstGeom prst="rect">
            <a:avLst/>
          </a:prstGeom>
          <a:noFill/>
          <a:ln>
            <a:noFill/>
          </a:ln>
        </p:spPr>
        <p:txBody>
          <a:bodyPr lIns="91425" tIns="45700" rIns="91425" bIns="45700" anchor="b" anchorCtr="0">
            <a:noAutofit/>
          </a:bodyPr>
          <a:lstStyle/>
          <a:p>
            <a:pPr marL="0" lvl="0" indent="0" algn="r" rtl="0">
              <a:lnSpc>
                <a:spcPct val="100000"/>
              </a:lnSpc>
              <a:spcBef>
                <a:spcPts val="0"/>
              </a:spcBef>
              <a:spcAft>
                <a:spcPts val="0"/>
              </a:spcAft>
              <a:buSzPct val="25000"/>
              <a:buNone/>
            </a:pPr>
            <a:fld id="{00000000-1234-1234-1234-123412341234}" type="slidenum">
              <a:rPr lang="en-US" sz="1400"/>
              <a:t>‹#›</a:t>
            </a:fld>
            <a:endParaRPr lang="en-US" sz="1400"/>
          </a:p>
        </p:txBody>
      </p:sp>
    </p:spTree>
    <p:extLst>
      <p:ext uri="{BB962C8B-B14F-4D97-AF65-F5344CB8AC3E}">
        <p14:creationId xmlns:p14="http://schemas.microsoft.com/office/powerpoint/2010/main" val="1368549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ru-RU" smtClean="0"/>
              <a:t>Образец заголовка</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2D4B47B-34A5-451D-8C18-BCF65BE1051D}" type="datetimeFigureOut">
              <a:rPr lang="ru-RU" smtClean="0"/>
              <a:t>10.11.2017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5805FC53-ED38-493C-A052-6C9BAEC9F4D6}" type="slidenum">
              <a:rPr lang="ru-RU" smtClean="0"/>
              <a:t>‹#›</a:t>
            </a:fld>
            <a:endParaRPr lang="ru-RU"/>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Date Placeholder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Date Placeholder 6"/>
          <p:cNvSpPr>
            <a:spLocks noGrp="1"/>
          </p:cNvSpPr>
          <p:nvPr>
            <p:ph type="dt" sz="half" idx="10"/>
          </p:nvPr>
        </p:nvSpPr>
        <p:spPr/>
        <p:txBody>
          <a:bodyPr/>
          <a:lstStyle/>
          <a:p>
            <a:fld id="{D2D4B47B-34A5-451D-8C18-BCF65BE1051D}" type="datetimeFigureOut">
              <a:rPr lang="ru-RU" smtClean="0"/>
              <a:t>10.11.2017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5805FC53-ED38-493C-A052-6C9BAEC9F4D6}" type="slidenum">
              <a:rPr lang="ru-RU" smtClean="0"/>
              <a:t>‹#›</a:t>
            </a:fld>
            <a:endParaRPr lang="ru-RU"/>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D2D4B47B-34A5-451D-8C18-BCF65BE1051D}" type="datetimeFigureOut">
              <a:rPr lang="ru-RU" smtClean="0"/>
              <a:t>10.11.2017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D4B47B-34A5-451D-8C18-BCF65BE1051D}" type="datetimeFigureOut">
              <a:rPr lang="ru-RU" smtClean="0"/>
              <a:t>10.11.2017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ru-RU" smtClean="0"/>
              <a:t>Образец заголовка</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805FC53-ED38-493C-A052-6C9BAEC9F4D6}" type="slidenum">
              <a:rPr lang="ru-RU" smtClean="0"/>
              <a:t>‹#›</a:t>
            </a:fld>
            <a:endParaRPr lang="ru-RU"/>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ru-RU" smtClean="0"/>
              <a:t>Образец заголовка</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D2D4B47B-34A5-451D-8C18-BCF65BE1051D}" type="datetimeFigureOut">
              <a:rPr lang="ru-RU" smtClean="0"/>
              <a:t>10.11.2017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5805FC53-ED38-493C-A052-6C9BAEC9F4D6}"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62000" y="4572000"/>
            <a:ext cx="6781800" cy="1600200"/>
          </a:xfrm>
          <a:prstGeom prst="rect">
            <a:avLst/>
          </a:prstGeom>
        </p:spPr>
        <p:txBody>
          <a:bodyPr vert="horz" lIns="91440" tIns="45720" rIns="91440" bIns="45720" rtlCol="0" anchor="b" anchorCtr="0">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762000" y="685800"/>
            <a:ext cx="7543800" cy="3886200"/>
          </a:xfrm>
          <a:prstGeom prst="rect">
            <a:avLst/>
          </a:prstGeom>
        </p:spPr>
        <p:txBody>
          <a:bodyPr vert="horz" lIns="91440" tIns="45720" rIns="91440" bIns="45720" rtlCol="0" anchor="ctr" anchorCtr="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D2D4B47B-34A5-451D-8C18-BCF65BE1051D}" type="datetimeFigureOut">
              <a:rPr lang="ru-RU" smtClean="0"/>
              <a:t>10.11.2017</a:t>
            </a:fld>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5805FC53-ED38-493C-A052-6C9BAEC9F4D6}" type="slidenum">
              <a:rPr lang="ru-RU" smtClean="0"/>
              <a:t>‹#›</a:t>
            </a:fld>
            <a:endParaRPr lang="ru-RU"/>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D4B47B-34A5-451D-8C18-BCF65BE1051D}" type="datetimeFigureOut">
              <a:rPr lang="ru-RU" smtClean="0"/>
              <a:t>10.11.2017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05FC53-ED38-493C-A052-6C9BAEC9F4D6}" type="slidenum">
              <a:rPr lang="ru-RU" smtClean="0"/>
              <a:t>‹#›</a:t>
            </a:fld>
            <a:endParaRPr lang="ru-RU"/>
          </a:p>
        </p:txBody>
      </p:sp>
    </p:spTree>
    <p:extLst>
      <p:ext uri="{BB962C8B-B14F-4D97-AF65-F5344CB8AC3E}">
        <p14:creationId xmlns:p14="http://schemas.microsoft.com/office/powerpoint/2010/main" val="2332266936"/>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2.wav"/><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s://ru.m.wikipedia.org/wiki/%D0%A4%D0%B0%D0%B9%D0%BB:Tableau_Louis_Pasteur.jpg" TargetMode="External"/><Relationship Id="rId2" Type="http://schemas.openxmlformats.org/officeDocument/2006/relationships/image" Target="../media/image6.png"/><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hyperlink" Target="http://ru.wikipedia.org/wiki/1885"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8.jpg"/><Relationship Id="rId4" Type="http://schemas.openxmlformats.org/officeDocument/2006/relationships/hyperlink" Target="http://ru.wikipedia.org/wiki/%D0%9C%D0%B0%D0%B9%D1%81%D1%82%D0%B5%D1%80,_%D0%99%D0%BE%D0%B7%D0%B5%D1%84"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0.jpg"/></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ctrTitle"/>
          </p:nvPr>
        </p:nvSpPr>
        <p:spPr>
          <a:xfrm>
            <a:off x="685800" y="404811"/>
            <a:ext cx="7772400" cy="1079400"/>
          </a:xfrm>
          <a:prstGeom prst="rect">
            <a:avLst/>
          </a:prstGeom>
          <a:noFill/>
          <a:ln>
            <a:noFill/>
          </a:ln>
        </p:spPr>
        <p:txBody>
          <a:bodyPr lIns="91425" tIns="45700" rIns="91425" bIns="45700" anchor="b" anchorCtr="1">
            <a:noAutofit/>
          </a:bodyPr>
          <a:lstStyle/>
          <a:p>
            <a:pPr marL="0" lvl="0" indent="0" algn="ctr" rtl="0">
              <a:lnSpc>
                <a:spcPct val="100000"/>
              </a:lnSpc>
              <a:spcBef>
                <a:spcPts val="0"/>
              </a:spcBef>
              <a:spcAft>
                <a:spcPts val="0"/>
              </a:spcAft>
              <a:buClr>
                <a:schemeClr val="dk2"/>
              </a:buClr>
              <a:buSzPct val="25000"/>
              <a:buFont typeface="Arial"/>
              <a:buNone/>
            </a:pPr>
            <a:r>
              <a:rPr lang="en-US" sz="5400" b="1" i="0" u="none" dirty="0" err="1">
                <a:solidFill>
                  <a:schemeClr val="tx1"/>
                </a:solidFill>
                <a:latin typeface="+mn-lt"/>
                <a:ea typeface="Arial"/>
                <a:cs typeface="Arial"/>
                <a:sym typeface="Arial"/>
              </a:rPr>
              <a:t>Луи</a:t>
            </a:r>
            <a:r>
              <a:rPr lang="en-US" sz="5400" b="1" i="0" u="none" dirty="0">
                <a:solidFill>
                  <a:schemeClr val="tx1"/>
                </a:solidFill>
                <a:latin typeface="+mn-lt"/>
                <a:ea typeface="Arial"/>
                <a:cs typeface="Arial"/>
                <a:sym typeface="Arial"/>
              </a:rPr>
              <a:t> </a:t>
            </a:r>
            <a:r>
              <a:rPr lang="en-US" sz="5400" b="1" i="0" u="none" dirty="0" err="1">
                <a:solidFill>
                  <a:schemeClr val="tx1"/>
                </a:solidFill>
                <a:latin typeface="+mn-lt"/>
                <a:ea typeface="Arial"/>
                <a:cs typeface="Arial"/>
                <a:sym typeface="Arial"/>
              </a:rPr>
              <a:t>Пастер</a:t>
            </a:r>
            <a:endParaRPr lang="en-US" sz="5400" b="1" i="0" u="none" dirty="0">
              <a:solidFill>
                <a:schemeClr val="tx1"/>
              </a:solidFill>
              <a:latin typeface="+mn-lt"/>
              <a:ea typeface="Arial"/>
              <a:cs typeface="Arial"/>
              <a:sym typeface="Arial"/>
            </a:endParaRPr>
          </a:p>
        </p:txBody>
      </p:sp>
      <p:pic>
        <p:nvPicPr>
          <p:cNvPr id="157" name="Shape 157"/>
          <p:cNvPicPr preferRelativeResize="0"/>
          <p:nvPr/>
        </p:nvPicPr>
        <p:blipFill rotWithShape="1">
          <a:blip r:embed="rId3">
            <a:alphaModFix/>
          </a:blip>
          <a:srcRect/>
          <a:stretch/>
        </p:blipFill>
        <p:spPr>
          <a:xfrm>
            <a:off x="3151349" y="1700808"/>
            <a:ext cx="2820899" cy="3673500"/>
          </a:xfrm>
          <a:prstGeom prst="rect">
            <a:avLst/>
          </a:prstGeom>
          <a:noFill/>
          <a:ln>
            <a:noFill/>
          </a:ln>
        </p:spPr>
      </p:pic>
      <p:sp>
        <p:nvSpPr>
          <p:cNvPr id="6" name="Прямоугольник 5"/>
          <p:cNvSpPr/>
          <p:nvPr/>
        </p:nvSpPr>
        <p:spPr>
          <a:xfrm>
            <a:off x="107504" y="5517232"/>
            <a:ext cx="9252520" cy="646331"/>
          </a:xfrm>
          <a:prstGeom prst="rect">
            <a:avLst/>
          </a:prstGeom>
        </p:spPr>
        <p:txBody>
          <a:bodyPr wrap="square">
            <a:spAutoFit/>
          </a:bodyPr>
          <a:lstStyle/>
          <a:p>
            <a:pPr algn="ctr"/>
            <a:r>
              <a:rPr lang="ru-RU" dirty="0"/>
              <a:t>Пастер Луи (1822—1895), французский микробиолог и химик, основатель современной микробиологии и иммунологии.</a:t>
            </a:r>
          </a:p>
        </p:txBody>
      </p:sp>
      <p:sp>
        <p:nvSpPr>
          <p:cNvPr id="7" name="TextBox 6"/>
          <p:cNvSpPr txBox="1"/>
          <p:nvPr/>
        </p:nvSpPr>
        <p:spPr>
          <a:xfrm>
            <a:off x="6139401" y="3342983"/>
            <a:ext cx="2897095" cy="2031325"/>
          </a:xfrm>
          <a:prstGeom prst="rect">
            <a:avLst/>
          </a:prstGeom>
          <a:noFill/>
        </p:spPr>
        <p:txBody>
          <a:bodyPr wrap="square" rtlCol="0">
            <a:spAutoFit/>
          </a:bodyPr>
          <a:lstStyle/>
          <a:p>
            <a:r>
              <a:rPr lang="kk-KZ" b="1" dirty="0" smtClean="0">
                <a:latin typeface="Times New Roman" pitchFamily="18" charset="0"/>
                <a:cs typeface="Times New Roman" pitchFamily="18" charset="0"/>
              </a:rPr>
              <a:t>Выполнили: </a:t>
            </a:r>
          </a:p>
          <a:p>
            <a:r>
              <a:rPr lang="kk-KZ" dirty="0" smtClean="0">
                <a:latin typeface="Times New Roman" pitchFamily="18" charset="0"/>
                <a:cs typeface="Times New Roman" pitchFamily="18" charset="0"/>
              </a:rPr>
              <a:t>Абабакиров Ирисмат; </a:t>
            </a:r>
          </a:p>
          <a:p>
            <a:r>
              <a:rPr lang="kk-KZ" dirty="0" smtClean="0">
                <a:latin typeface="Times New Roman" pitchFamily="18" charset="0"/>
                <a:cs typeface="Times New Roman" pitchFamily="18" charset="0"/>
              </a:rPr>
              <a:t>Айжарыкова Гулида;</a:t>
            </a:r>
          </a:p>
          <a:p>
            <a:r>
              <a:rPr lang="kk-KZ" dirty="0">
                <a:latin typeface="Times New Roman" pitchFamily="18" charset="0"/>
                <a:cs typeface="Times New Roman" pitchFamily="18" charset="0"/>
              </a:rPr>
              <a:t> </a:t>
            </a:r>
            <a:r>
              <a:rPr lang="kk-KZ" dirty="0" smtClean="0">
                <a:latin typeface="Times New Roman" pitchFamily="18" charset="0"/>
                <a:cs typeface="Times New Roman" pitchFamily="18" charset="0"/>
              </a:rPr>
              <a:t>Бекжан Жанат; </a:t>
            </a:r>
          </a:p>
          <a:p>
            <a:r>
              <a:rPr lang="kk-KZ" dirty="0" smtClean="0">
                <a:latin typeface="Times New Roman" pitchFamily="18" charset="0"/>
                <a:cs typeface="Times New Roman" pitchFamily="18" charset="0"/>
              </a:rPr>
              <a:t>Досымжанова Акмарал; </a:t>
            </a:r>
          </a:p>
          <a:p>
            <a:r>
              <a:rPr lang="kk-KZ" dirty="0" smtClean="0">
                <a:latin typeface="Times New Roman" pitchFamily="18" charset="0"/>
                <a:cs typeface="Times New Roman" pitchFamily="18" charset="0"/>
              </a:rPr>
              <a:t>Куралбеккызы Меруерт; </a:t>
            </a:r>
          </a:p>
          <a:p>
            <a:r>
              <a:rPr lang="kk-KZ" dirty="0" smtClean="0">
                <a:latin typeface="Times New Roman" pitchFamily="18" charset="0"/>
                <a:cs typeface="Times New Roman" pitchFamily="18" charset="0"/>
              </a:rPr>
              <a:t>Рахимбекова Акерке. </a:t>
            </a:r>
          </a:p>
        </p:txBody>
      </p:sp>
    </p:spTree>
    <p:extLst>
      <p:ext uri="{BB962C8B-B14F-4D97-AF65-F5344CB8AC3E}">
        <p14:creationId xmlns:p14="http://schemas.microsoft.com/office/powerpoint/2010/main" val="295793355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fade">
                                      <p:cBhvr>
                                        <p:cTn id="7" dur="20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9632" y="548680"/>
            <a:ext cx="6781800" cy="1600200"/>
          </a:xfrm>
        </p:spPr>
        <p:txBody>
          <a:bodyPr>
            <a:normAutofit fontScale="90000"/>
          </a:bodyPr>
          <a:lstStyle/>
          <a:p>
            <a:pPr algn="ctr"/>
            <a:r>
              <a:rPr lang="ru-RU" sz="4800" b="1" dirty="0" smtClean="0">
                <a:latin typeface="Times New Roman" pitchFamily="18" charset="0"/>
                <a:cs typeface="Times New Roman" pitchFamily="18" charset="0"/>
              </a:rPr>
              <a:t>Изучение инфекционных заболеваний</a:t>
            </a:r>
            <a:endParaRPr lang="ru-RU" sz="4800" b="1" dirty="0">
              <a:latin typeface="Times New Roman" pitchFamily="18" charset="0"/>
              <a:cs typeface="Times New Roman" pitchFamily="18" charset="0"/>
            </a:endParaRPr>
          </a:p>
        </p:txBody>
      </p:sp>
      <p:sp>
        <p:nvSpPr>
          <p:cNvPr id="7" name="Объект 6"/>
          <p:cNvSpPr>
            <a:spLocks noGrp="1"/>
          </p:cNvSpPr>
          <p:nvPr>
            <p:ph idx="1"/>
          </p:nvPr>
        </p:nvSpPr>
        <p:spPr>
          <a:xfrm>
            <a:off x="611560" y="2194002"/>
            <a:ext cx="4104456" cy="3489251"/>
          </a:xfrm>
        </p:spPr>
        <p:txBody>
          <a:bodyPr>
            <a:normAutofit fontScale="77500" lnSpcReduction="20000"/>
          </a:bodyPr>
          <a:lstStyle/>
          <a:p>
            <a:pPr marL="0" indent="0" algn="just">
              <a:buNone/>
            </a:pPr>
            <a:r>
              <a:rPr lang="kk-KZ" dirty="0" smtClean="0">
                <a:solidFill>
                  <a:schemeClr val="tx1"/>
                </a:solidFill>
                <a:latin typeface="Times New Roman" pitchFamily="18" charset="0"/>
                <a:cs typeface="Times New Roman" pitchFamily="18" charset="0"/>
              </a:rPr>
              <a:t>Луи Пастер изучил процессы брожения заложил научные основы виноделия, привоварение и др. </a:t>
            </a:r>
            <a:r>
              <a:rPr lang="kk-KZ" dirty="0">
                <a:solidFill>
                  <a:schemeClr val="tx1"/>
                </a:solidFill>
                <a:latin typeface="Times New Roman" pitchFamily="18" charset="0"/>
                <a:cs typeface="Times New Roman" pitchFamily="18" charset="0"/>
              </a:rPr>
              <a:t>о</a:t>
            </a:r>
            <a:r>
              <a:rPr lang="kk-KZ" dirty="0" smtClean="0">
                <a:solidFill>
                  <a:schemeClr val="tx1"/>
                </a:solidFill>
                <a:latin typeface="Times New Roman" pitchFamily="18" charset="0"/>
                <a:cs typeface="Times New Roman" pitchFamily="18" charset="0"/>
              </a:rPr>
              <a:t>траслей пищевой промышленности, тем самым вызвал у промышленников интерес к изучению болезней вина и пива. </a:t>
            </a:r>
          </a:p>
          <a:p>
            <a:pPr marL="0" indent="0" algn="just">
              <a:buNone/>
            </a:pPr>
            <a:r>
              <a:rPr lang="kk-KZ" dirty="0" smtClean="0">
                <a:solidFill>
                  <a:schemeClr val="tx1"/>
                </a:solidFill>
                <a:latin typeface="Times New Roman" pitchFamily="18" charset="0"/>
                <a:cs typeface="Times New Roman" pitchFamily="18" charset="0"/>
              </a:rPr>
              <a:t>Причины Болезни вина Л.Пастер впервые экспериментально установил в 1857году. </a:t>
            </a:r>
          </a:p>
          <a:p>
            <a:pPr marL="0" indent="0" algn="just">
              <a:buNone/>
            </a:pPr>
            <a:r>
              <a:rPr lang="kk-KZ" dirty="0" smtClean="0">
                <a:solidFill>
                  <a:schemeClr val="tx1"/>
                </a:solidFill>
                <a:latin typeface="Times New Roman" pitchFamily="18" charset="0"/>
                <a:cs typeface="Times New Roman" pitchFamily="18" charset="0"/>
              </a:rPr>
              <a:t>Болезни вина – нежелательные изменения свойства вина, вызываемые деятельностью микроорганизмов. </a:t>
            </a:r>
            <a:endParaRPr lang="ru-RU" dirty="0">
              <a:solidFill>
                <a:schemeClr val="tx1"/>
              </a:solidFill>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2080" y="2227640"/>
            <a:ext cx="3024336" cy="30243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4079119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476672"/>
            <a:ext cx="7213848" cy="1096144"/>
          </a:xfrm>
        </p:spPr>
        <p:txBody>
          <a:bodyPr>
            <a:normAutofit/>
          </a:bodyPr>
          <a:lstStyle/>
          <a:p>
            <a:pPr algn="ctr"/>
            <a:r>
              <a:rPr lang="ru-RU" b="1" dirty="0" smtClean="0">
                <a:latin typeface="Times New Roman" pitchFamily="18" charset="0"/>
                <a:cs typeface="Times New Roman" pitchFamily="18" charset="0"/>
              </a:rPr>
              <a:t>Пастеризация</a:t>
            </a:r>
            <a:endParaRPr lang="ru-RU" b="1" dirty="0">
              <a:latin typeface="Times New Roman" pitchFamily="18" charset="0"/>
              <a:cs typeface="Times New Roman" pitchFamily="18" charset="0"/>
            </a:endParaRPr>
          </a:p>
        </p:txBody>
      </p:sp>
      <p:sp>
        <p:nvSpPr>
          <p:cNvPr id="3" name="Объект 2"/>
          <p:cNvSpPr>
            <a:spLocks noGrp="1"/>
          </p:cNvSpPr>
          <p:nvPr>
            <p:ph idx="1"/>
          </p:nvPr>
        </p:nvSpPr>
        <p:spPr>
          <a:xfrm>
            <a:off x="683568" y="1988840"/>
            <a:ext cx="7543800" cy="3886200"/>
          </a:xfrm>
        </p:spPr>
        <p:txBody>
          <a:bodyPr>
            <a:noAutofit/>
          </a:bodyPr>
          <a:lstStyle/>
          <a:p>
            <a:pPr algn="just"/>
            <a:r>
              <a:rPr lang="ru-RU" sz="1800" dirty="0" err="1" smtClean="0">
                <a:solidFill>
                  <a:schemeClr val="tx1"/>
                </a:solidFill>
                <a:latin typeface="Times New Roman" pitchFamily="18" charset="0"/>
                <a:cs typeface="Times New Roman" pitchFamily="18" charset="0"/>
              </a:rPr>
              <a:t>Пастериза́ция</a:t>
            </a:r>
            <a:r>
              <a:rPr lang="ru-RU" sz="1800" dirty="0" smtClean="0">
                <a:solidFill>
                  <a:schemeClr val="tx1"/>
                </a:solidFill>
                <a:latin typeface="Times New Roman" pitchFamily="18" charset="0"/>
                <a:cs typeface="Times New Roman" pitchFamily="18" charset="0"/>
              </a:rPr>
              <a:t> — процесс одноразового нагревания чаще всего жидких продуктов или веществ до 60 °C в течение 60 минут или при температуре 70—80 °C в течение 30 минут. Технология была предложена в середине XIX века французским микробиологом Луи Пастером. Применяется для обеззараживания пищевых продуктов, а также для продления срока их хранения.</a:t>
            </a:r>
          </a:p>
          <a:p>
            <a:pPr algn="just"/>
            <a:r>
              <a:rPr lang="ru-RU" sz="1800" dirty="0" smtClean="0">
                <a:solidFill>
                  <a:schemeClr val="tx1"/>
                </a:solidFill>
                <a:latin typeface="Times New Roman" pitchFamily="18" charset="0"/>
                <a:cs typeface="Times New Roman" pitchFamily="18" charset="0"/>
              </a:rPr>
              <a:t>В процессе такой обработки в продукте погибают вегетативные формы микроорганизмов, однако споры сохраняются в жизнеспособном состоянии и при возникновении благоприятных условий начинают интенсивно развиваться. Поэтому пастеризованные продукты (молоко, пиво и другие) хранят при пониженных температурах в течение ограниченного периода времени. Считается, что пищевая ценность продуктов при пастеризации практически не изменяется, так как сохраняются вкусовые качества и ценные компоненты (витамины, ферменты). </a:t>
            </a:r>
          </a:p>
          <a:p>
            <a:pPr algn="just"/>
            <a:endParaRPr lang="ru-RU" sz="1800"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4018247054"/>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188640"/>
            <a:ext cx="6781800" cy="1600200"/>
          </a:xfrm>
        </p:spPr>
        <p:txBody>
          <a:bodyPr/>
          <a:lstStyle/>
          <a:p>
            <a:r>
              <a:rPr lang="ru-RU" b="1" dirty="0" smtClean="0">
                <a:latin typeface="Times New Roman" pitchFamily="18" charset="0"/>
                <a:cs typeface="Times New Roman" pitchFamily="18" charset="0"/>
              </a:rPr>
              <a:t>Интересные факты</a:t>
            </a:r>
            <a:endParaRPr lang="ru-RU" b="1" dirty="0">
              <a:latin typeface="Times New Roman" pitchFamily="18" charset="0"/>
              <a:cs typeface="Times New Roman" pitchFamily="18" charset="0"/>
            </a:endParaRPr>
          </a:p>
        </p:txBody>
      </p:sp>
      <p:sp>
        <p:nvSpPr>
          <p:cNvPr id="3" name="Объект 2"/>
          <p:cNvSpPr>
            <a:spLocks noGrp="1"/>
          </p:cNvSpPr>
          <p:nvPr>
            <p:ph idx="1"/>
          </p:nvPr>
        </p:nvSpPr>
        <p:spPr>
          <a:xfrm>
            <a:off x="683568" y="2204864"/>
            <a:ext cx="7543800" cy="3886200"/>
          </a:xfrm>
        </p:spPr>
        <p:txBody>
          <a:bodyPr>
            <a:normAutofit fontScale="70000" lnSpcReduction="20000"/>
          </a:bodyPr>
          <a:lstStyle/>
          <a:p>
            <a:pPr algn="just">
              <a:buFont typeface="Wingdings" pitchFamily="2" charset="2"/>
              <a:buChar char="Ø"/>
            </a:pPr>
            <a:r>
              <a:rPr lang="ru-RU" dirty="0" smtClean="0">
                <a:solidFill>
                  <a:schemeClr val="tx1"/>
                </a:solidFill>
                <a:latin typeface="Times New Roman" pitchFamily="18" charset="0"/>
                <a:cs typeface="Times New Roman" pitchFamily="18" charset="0"/>
              </a:rPr>
              <a:t>Пастер всю жизнь занимался биологией и лечил людей, не получив ни медицинского, ни биологического образования.</a:t>
            </a:r>
          </a:p>
          <a:p>
            <a:pPr algn="just">
              <a:buFont typeface="Wingdings" pitchFamily="2" charset="2"/>
              <a:buChar char="Ø"/>
            </a:pPr>
            <a:r>
              <a:rPr lang="ru-RU" dirty="0" smtClean="0">
                <a:solidFill>
                  <a:schemeClr val="tx1"/>
                </a:solidFill>
                <a:latin typeface="Times New Roman" pitchFamily="18" charset="0"/>
                <a:cs typeface="Times New Roman" pitchFamily="18" charset="0"/>
              </a:rPr>
              <a:t>Помимо этого, в детстве он увлекался рисованием. Спустя годы его работы увидел Ж.- Л. </a:t>
            </a:r>
            <a:r>
              <a:rPr lang="ru-RU" dirty="0" err="1" smtClean="0">
                <a:solidFill>
                  <a:schemeClr val="tx1"/>
                </a:solidFill>
                <a:latin typeface="Times New Roman" pitchFamily="18" charset="0"/>
                <a:cs typeface="Times New Roman" pitchFamily="18" charset="0"/>
              </a:rPr>
              <a:t>Жером</a:t>
            </a:r>
            <a:r>
              <a:rPr lang="ru-RU" dirty="0" smtClean="0">
                <a:solidFill>
                  <a:schemeClr val="tx1"/>
                </a:solidFill>
                <a:latin typeface="Times New Roman" pitchFamily="18" charset="0"/>
                <a:cs typeface="Times New Roman" pitchFamily="18" charset="0"/>
              </a:rPr>
              <a:t>. Художник выразил удовлетворение, что Луи Пастер выбрал науку, поскольку он мог бы стать сильным конкурентом в живописи.</a:t>
            </a:r>
          </a:p>
          <a:p>
            <a:pPr algn="just">
              <a:buFont typeface="Wingdings" pitchFamily="2" charset="2"/>
              <a:buChar char="Ø"/>
            </a:pPr>
            <a:r>
              <a:rPr lang="ru-RU" dirty="0" smtClean="0">
                <a:solidFill>
                  <a:schemeClr val="tx1"/>
                </a:solidFill>
                <a:latin typeface="Times New Roman" pitchFamily="18" charset="0"/>
                <a:cs typeface="Times New Roman" pitchFamily="18" charset="0"/>
              </a:rPr>
              <a:t>В 1868 году (в возрасте 45 лет) у Пастера произошло кровоизлияние в мозг. Он остался инвалидом: левая рука бездействовала, левая нога волочилась по земле. Он едва не погиб, но, в конце концов, поправился. Более того, он совершил после этого самые значительные открытия: создал вакцину против сибирской язвы и прививки против бешенства. Когда учёный умер, оказалось, что огромная часть мозга была у него разрушена. Скончался Пастер от уремии.</a:t>
            </a:r>
          </a:p>
          <a:p>
            <a:pPr algn="just">
              <a:buFont typeface="Wingdings" pitchFamily="2" charset="2"/>
              <a:buChar char="Ø"/>
            </a:pPr>
            <a:r>
              <a:rPr lang="ru-RU" dirty="0" smtClean="0">
                <a:solidFill>
                  <a:schemeClr val="tx1"/>
                </a:solidFill>
                <a:latin typeface="Times New Roman" pitchFamily="18" charset="0"/>
                <a:cs typeface="Times New Roman" pitchFamily="18" charset="0"/>
              </a:rPr>
              <a:t>Позднее его именем был назван род бактерий — </a:t>
            </a:r>
            <a:r>
              <a:rPr lang="ru-RU" dirty="0" err="1" smtClean="0">
                <a:solidFill>
                  <a:schemeClr val="tx1"/>
                </a:solidFill>
                <a:latin typeface="Times New Roman" pitchFamily="18" charset="0"/>
                <a:cs typeface="Times New Roman" pitchFamily="18" charset="0"/>
              </a:rPr>
              <a:t>пастерелла</a:t>
            </a:r>
            <a:r>
              <a:rPr lang="ru-RU" dirty="0" smtClean="0">
                <a:solidFill>
                  <a:schemeClr val="tx1"/>
                </a:solidFill>
                <a:latin typeface="Times New Roman" pitchFamily="18" charset="0"/>
                <a:cs typeface="Times New Roman" pitchFamily="18" charset="0"/>
              </a:rPr>
              <a:t> (</a:t>
            </a:r>
            <a:r>
              <a:rPr lang="ru-RU" dirty="0" err="1" smtClean="0">
                <a:solidFill>
                  <a:schemeClr val="tx1"/>
                </a:solidFill>
                <a:latin typeface="Times New Roman" pitchFamily="18" charset="0"/>
                <a:cs typeface="Times New Roman" pitchFamily="18" charset="0"/>
              </a:rPr>
              <a:t>Pasteurella</a:t>
            </a:r>
            <a:r>
              <a:rPr lang="ru-RU" dirty="0" smtClean="0">
                <a:solidFill>
                  <a:schemeClr val="tx1"/>
                </a:solidFill>
                <a:latin typeface="Times New Roman" pitchFamily="18" charset="0"/>
                <a:cs typeface="Times New Roman" pitchFamily="18" charset="0"/>
              </a:rPr>
              <a:t>[</a:t>
            </a:r>
            <a:r>
              <a:rPr lang="ru-RU" dirty="0" err="1" smtClean="0">
                <a:solidFill>
                  <a:schemeClr val="tx1"/>
                </a:solidFill>
                <a:latin typeface="Times New Roman" pitchFamily="18" charset="0"/>
                <a:cs typeface="Times New Roman" pitchFamily="18" charset="0"/>
              </a:rPr>
              <a:t>en</a:t>
            </a:r>
            <a:r>
              <a:rPr lang="ru-RU" dirty="0" smtClean="0">
                <a:solidFill>
                  <a:schemeClr val="tx1"/>
                </a:solidFill>
                <a:latin typeface="Times New Roman" pitchFamily="18" charset="0"/>
                <a:cs typeface="Times New Roman" pitchFamily="18" charset="0"/>
              </a:rPr>
              <a:t>]), вызывающих септические заболевания, к открытию которых он, по-видимому, не имел отношения.</a:t>
            </a:r>
          </a:p>
          <a:p>
            <a:pPr algn="just">
              <a:buFont typeface="Wingdings" pitchFamily="2" charset="2"/>
              <a:buChar char="Ø"/>
            </a:pPr>
            <a:r>
              <a:rPr lang="ru-RU" dirty="0" smtClean="0">
                <a:solidFill>
                  <a:schemeClr val="tx1"/>
                </a:solidFill>
                <a:latin typeface="Times New Roman" pitchFamily="18" charset="0"/>
                <a:cs typeface="Times New Roman" pitchFamily="18" charset="0"/>
              </a:rPr>
              <a:t>Пастер был награждён орденами почти всех стран мира. Всего у него было около 200 наград.</a:t>
            </a:r>
            <a:endParaRPr lang="ru-RU" dirty="0">
              <a:solidFill>
                <a:schemeClr val="tx1"/>
              </a:solidFill>
              <a:latin typeface="Times New Roman" pitchFamily="18" charset="0"/>
              <a:cs typeface="Times New Roman" pitchFamily="18" charset="0"/>
            </a:endParaRPr>
          </a:p>
        </p:txBody>
      </p:sp>
    </p:spTree>
    <p:extLst>
      <p:ext uri="{BB962C8B-B14F-4D97-AF65-F5344CB8AC3E}">
        <p14:creationId xmlns:p14="http://schemas.microsoft.com/office/powerpoint/2010/main" val="39329092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Текст 6"/>
          <p:cNvSpPr>
            <a:spLocks noGrp="1"/>
          </p:cNvSpPr>
          <p:nvPr>
            <p:ph type="body" idx="1"/>
          </p:nvPr>
        </p:nvSpPr>
        <p:spPr>
          <a:xfrm>
            <a:off x="683568" y="404664"/>
            <a:ext cx="6696744" cy="792088"/>
          </a:xfrm>
        </p:spPr>
        <p:txBody>
          <a:bodyPr>
            <a:noAutofit/>
          </a:bodyPr>
          <a:lstStyle/>
          <a:p>
            <a:r>
              <a:rPr lang="ru-RU" b="1" dirty="0" smtClean="0">
                <a:solidFill>
                  <a:schemeClr val="tx1"/>
                </a:solidFill>
                <a:latin typeface="Times New Roman" pitchFamily="18" charset="0"/>
                <a:cs typeface="Times New Roman" pitchFamily="18" charset="0"/>
              </a:rPr>
              <a:t>Институт Пастера (Париж, Франция)</a:t>
            </a:r>
            <a:endParaRPr lang="ru-RU" b="1" dirty="0">
              <a:solidFill>
                <a:schemeClr val="tx1"/>
              </a:solidFill>
              <a:latin typeface="Times New Roman" pitchFamily="18" charset="0"/>
              <a:cs typeface="Times New Roman" pitchFamily="18" charset="0"/>
            </a:endParaRPr>
          </a:p>
        </p:txBody>
      </p:sp>
      <p:pic>
        <p:nvPicPr>
          <p:cNvPr id="717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971600" y="1556792"/>
            <a:ext cx="2520280" cy="366280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Текст 7"/>
          <p:cNvSpPr>
            <a:spLocks noGrp="1"/>
          </p:cNvSpPr>
          <p:nvPr>
            <p:ph type="body" sz="quarter" idx="3"/>
          </p:nvPr>
        </p:nvSpPr>
        <p:spPr>
          <a:xfrm>
            <a:off x="3563888" y="5877272"/>
            <a:ext cx="5832648" cy="836712"/>
          </a:xfrm>
        </p:spPr>
        <p:txBody>
          <a:bodyPr>
            <a:noAutofit/>
          </a:bodyPr>
          <a:lstStyle/>
          <a:p>
            <a:r>
              <a:rPr lang="ru-RU" b="1" dirty="0" smtClean="0">
                <a:solidFill>
                  <a:schemeClr val="tx1"/>
                </a:solidFill>
                <a:latin typeface="Times New Roman" pitchFamily="18" charset="0"/>
                <a:cs typeface="Times New Roman" pitchFamily="18" charset="0"/>
              </a:rPr>
              <a:t>Здание института Пастера (музей)</a:t>
            </a:r>
            <a:endParaRPr lang="ru-RU" b="1" dirty="0">
              <a:solidFill>
                <a:schemeClr val="tx1"/>
              </a:solidFill>
              <a:latin typeface="Times New Roman" pitchFamily="18" charset="0"/>
              <a:cs typeface="Times New Roman" pitchFamily="18" charset="0"/>
            </a:endParaRPr>
          </a:p>
        </p:txBody>
      </p:sp>
      <p:pic>
        <p:nvPicPr>
          <p:cNvPr id="7171"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499992" y="3212976"/>
            <a:ext cx="3727850" cy="28083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4854174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1979712" y="-531440"/>
            <a:ext cx="6781800" cy="1600200"/>
          </a:xfrm>
        </p:spPr>
        <p:txBody>
          <a:bodyPr>
            <a:normAutofit/>
          </a:bodyPr>
          <a:lstStyle/>
          <a:p>
            <a:r>
              <a:rPr lang="ru-RU" sz="4000" b="1" dirty="0">
                <a:latin typeface="Times New Roman" pitchFamily="18" charset="0"/>
                <a:cs typeface="Times New Roman" pitchFamily="18" charset="0"/>
              </a:rPr>
              <a:t>Институт Пастера </a:t>
            </a:r>
          </a:p>
        </p:txBody>
      </p:sp>
      <p:sp>
        <p:nvSpPr>
          <p:cNvPr id="8" name="Объект 7"/>
          <p:cNvSpPr>
            <a:spLocks noGrp="1"/>
          </p:cNvSpPr>
          <p:nvPr>
            <p:ph idx="1"/>
          </p:nvPr>
        </p:nvSpPr>
        <p:spPr>
          <a:xfrm>
            <a:off x="683568" y="1556792"/>
            <a:ext cx="7543800" cy="3886200"/>
          </a:xfrm>
        </p:spPr>
        <p:txBody>
          <a:bodyPr>
            <a:normAutofit fontScale="92500" lnSpcReduction="10000"/>
          </a:bodyPr>
          <a:lstStyle/>
          <a:p>
            <a:pPr algn="just"/>
            <a:r>
              <a:rPr lang="ru-RU" dirty="0">
                <a:latin typeface="Times New Roman" pitchFamily="18" charset="0"/>
                <a:cs typeface="Times New Roman" pitchFamily="18" charset="0"/>
              </a:rPr>
              <a:t>Институт Пастера (</a:t>
            </a:r>
            <a:r>
              <a:rPr lang="ru-RU" dirty="0" smtClean="0">
                <a:latin typeface="Times New Roman" pitchFamily="18" charset="0"/>
                <a:cs typeface="Times New Roman" pitchFamily="18" charset="0"/>
              </a:rPr>
              <a:t>фр. </a:t>
            </a:r>
            <a:r>
              <a:rPr lang="ru-RU" dirty="0" err="1" smtClean="0">
                <a:latin typeface="Times New Roman" pitchFamily="18" charset="0"/>
                <a:cs typeface="Times New Roman" pitchFamily="18" charset="0"/>
              </a:rPr>
              <a:t>Institut</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Pasteur</a:t>
            </a:r>
            <a:r>
              <a:rPr lang="ru-RU" dirty="0" smtClean="0">
                <a:latin typeface="Times New Roman" pitchFamily="18" charset="0"/>
                <a:cs typeface="Times New Roman" pitchFamily="18" charset="0"/>
              </a:rPr>
              <a:t>) — институт микробиологии, французский частный некоммерческий научный институт в Париже, занимающийся исследованиями в области биологии, микроорганизмов, инфекционных заболеваний и вакцин. Назван в честь знаменитого французского учёного-микробиолога Луи Пастера, основателя и первого директора института. </a:t>
            </a:r>
          </a:p>
          <a:p>
            <a:pPr algn="just"/>
            <a:r>
              <a:rPr lang="ru-RU" dirty="0">
                <a:latin typeface="Times New Roman" pitchFamily="18" charset="0"/>
                <a:cs typeface="Times New Roman" pitchFamily="18" charset="0"/>
              </a:rPr>
              <a:t>Здесь были сделаны важнейшие открытия, которые привели к успешной борьбе против таких заболеваний как дифтерия, столбняк, туберкулёз, полиомиелит, грипп, жёлтая лихорадка и чума. В 1983 году здесь был открыт ВИЧ.</a:t>
            </a:r>
          </a:p>
        </p:txBody>
      </p:sp>
    </p:spTree>
    <p:extLst>
      <p:ext uri="{BB962C8B-B14F-4D97-AF65-F5344CB8AC3E}">
        <p14:creationId xmlns:p14="http://schemas.microsoft.com/office/powerpoint/2010/main" val="2402626441"/>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Shape 203"/>
          <p:cNvSpPr txBox="1">
            <a:spLocks noGrp="1"/>
          </p:cNvSpPr>
          <p:nvPr>
            <p:ph type="title"/>
          </p:nvPr>
        </p:nvSpPr>
        <p:spPr>
          <a:prstGeom prst="rect">
            <a:avLst/>
          </a:prstGeom>
          <a:noFill/>
          <a:ln>
            <a:noFill/>
          </a:ln>
        </p:spPr>
        <p:txBody>
          <a:bodyPr lIns="91425" tIns="45700" rIns="91425" bIns="45700" anchor="ctr" anchorCtr="1">
            <a:noAutofit/>
          </a:bodyPr>
          <a:lstStyle/>
          <a:p>
            <a:pPr marL="0" lvl="0" indent="0" algn="ctr" rtl="0">
              <a:lnSpc>
                <a:spcPct val="100000"/>
              </a:lnSpc>
              <a:spcBef>
                <a:spcPts val="0"/>
              </a:spcBef>
              <a:spcAft>
                <a:spcPts val="0"/>
              </a:spcAft>
              <a:buClr>
                <a:schemeClr val="dk2"/>
              </a:buClr>
              <a:buSzPct val="25000"/>
              <a:buFont typeface="Arial"/>
              <a:buNone/>
            </a:pPr>
            <a:r>
              <a:rPr lang="en-US" sz="4400" b="1" i="0" u="none" dirty="0" err="1">
                <a:solidFill>
                  <a:schemeClr val="dk2"/>
                </a:solidFill>
                <a:latin typeface="+mn-lt"/>
                <a:ea typeface="Arial"/>
                <a:cs typeface="Arial"/>
                <a:sym typeface="Arial"/>
              </a:rPr>
              <a:t>Цитата</a:t>
            </a:r>
            <a:r>
              <a:rPr lang="en-US" sz="4400" b="1" i="0" u="none" dirty="0">
                <a:solidFill>
                  <a:schemeClr val="dk2"/>
                </a:solidFill>
                <a:latin typeface="+mn-lt"/>
                <a:ea typeface="Arial"/>
                <a:cs typeface="Arial"/>
                <a:sym typeface="Arial"/>
              </a:rPr>
              <a:t> </a:t>
            </a:r>
            <a:r>
              <a:rPr lang="en-US" sz="4400" b="1" i="0" u="none" dirty="0" err="1">
                <a:solidFill>
                  <a:schemeClr val="dk2"/>
                </a:solidFill>
                <a:latin typeface="+mn-lt"/>
                <a:ea typeface="Arial"/>
                <a:cs typeface="Arial"/>
                <a:sym typeface="Arial"/>
              </a:rPr>
              <a:t>Луи</a:t>
            </a:r>
            <a:r>
              <a:rPr lang="en-US" sz="4400" b="1" i="0" u="none" dirty="0">
                <a:solidFill>
                  <a:schemeClr val="dk2"/>
                </a:solidFill>
                <a:latin typeface="+mn-lt"/>
                <a:ea typeface="Arial"/>
                <a:cs typeface="Arial"/>
                <a:sym typeface="Arial"/>
              </a:rPr>
              <a:t> </a:t>
            </a:r>
            <a:r>
              <a:rPr lang="en-US" sz="4400" b="1" i="0" u="none" dirty="0" err="1" smtClean="0">
                <a:solidFill>
                  <a:schemeClr val="dk2"/>
                </a:solidFill>
                <a:latin typeface="+mn-lt"/>
                <a:ea typeface="Arial"/>
                <a:cs typeface="Arial"/>
                <a:sym typeface="Arial"/>
              </a:rPr>
              <a:t>Пастера</a:t>
            </a:r>
            <a:r>
              <a:rPr lang="kk-KZ" sz="4400" b="1" i="0" u="none" dirty="0" smtClean="0">
                <a:solidFill>
                  <a:schemeClr val="dk2"/>
                </a:solidFill>
                <a:latin typeface="+mn-lt"/>
                <a:ea typeface="Arial"/>
                <a:cs typeface="Arial"/>
                <a:sym typeface="Arial"/>
              </a:rPr>
              <a:t>:</a:t>
            </a:r>
            <a:endParaRPr lang="en-US" sz="4400" b="1" i="0" u="none" dirty="0">
              <a:solidFill>
                <a:schemeClr val="dk2"/>
              </a:solidFill>
              <a:latin typeface="+mn-lt"/>
              <a:ea typeface="Arial"/>
              <a:cs typeface="Arial"/>
              <a:sym typeface="Arial"/>
            </a:endParaRPr>
          </a:p>
        </p:txBody>
      </p:sp>
      <p:sp>
        <p:nvSpPr>
          <p:cNvPr id="204" name="Shape 204"/>
          <p:cNvSpPr txBox="1">
            <a:spLocks noGrp="1"/>
          </p:cNvSpPr>
          <p:nvPr>
            <p:ph type="body" idx="1"/>
          </p:nvPr>
        </p:nvSpPr>
        <p:spPr>
          <a:xfrm>
            <a:off x="457200" y="1628800"/>
            <a:ext cx="8507288" cy="4968800"/>
          </a:xfrm>
          <a:prstGeom prst="rect">
            <a:avLst/>
          </a:prstGeom>
          <a:noFill/>
          <a:ln>
            <a:noFill/>
          </a:ln>
        </p:spPr>
        <p:txBody>
          <a:bodyPr lIns="91425" tIns="45700" rIns="91425" bIns="45700" anchor="t" anchorCtr="0">
            <a:noAutofit/>
          </a:bodyPr>
          <a:lstStyle/>
          <a:p>
            <a:pPr marL="342900" marR="0" lvl="0" indent="-342900" algn="l" rtl="0">
              <a:lnSpc>
                <a:spcPct val="80000"/>
              </a:lnSpc>
              <a:spcBef>
                <a:spcPts val="0"/>
              </a:spcBef>
              <a:spcAft>
                <a:spcPts val="0"/>
              </a:spcAft>
              <a:buClr>
                <a:schemeClr val="hlink"/>
              </a:buClr>
              <a:buSzPct val="80000"/>
              <a:buFont typeface="Noto Sans Symbols"/>
              <a:buChar char="➢"/>
            </a:pPr>
            <a:r>
              <a:rPr lang="en-US" sz="2800" b="0" i="1" u="none" strike="noStrike" cap="none" dirty="0">
                <a:solidFill>
                  <a:schemeClr val="dk1"/>
                </a:solidFill>
                <a:ea typeface="Arial"/>
                <a:cs typeface="Arial"/>
                <a:sym typeface="Arial"/>
              </a:rPr>
              <a:t>"Я </a:t>
            </a:r>
            <a:r>
              <a:rPr lang="en-US" sz="2800" b="0" i="1" u="none" strike="noStrike" cap="none" dirty="0" err="1">
                <a:solidFill>
                  <a:schemeClr val="dk1"/>
                </a:solidFill>
                <a:ea typeface="Arial"/>
                <a:cs typeface="Arial"/>
                <a:sym typeface="Arial"/>
              </a:rPr>
              <a:t>заклинаю</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вас</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обратить</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внимание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на</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священные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храмы</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называемые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лабораториями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Открывайте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новые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лаборатории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ведь</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именно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они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станут</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храмами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нашего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будущего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процветания</a:t>
            </a:r>
            <a:r>
              <a:rPr lang="en-US" sz="2800" b="0" i="1" u="none" strike="noStrike" cap="none" dirty="0">
                <a:solidFill>
                  <a:schemeClr val="dk1"/>
                </a:solidFill>
                <a:ea typeface="Arial"/>
                <a:cs typeface="Arial"/>
                <a:sym typeface="Arial"/>
              </a:rPr>
              <a:t> и </a:t>
            </a:r>
            <a:r>
              <a:rPr lang="en-US" sz="2800" b="0" i="1" u="none" strike="noStrike" cap="none" dirty="0" err="1">
                <a:solidFill>
                  <a:schemeClr val="dk1"/>
                </a:solidFill>
                <a:ea typeface="Arial"/>
                <a:cs typeface="Arial"/>
                <a:sym typeface="Arial"/>
              </a:rPr>
              <a:t>благоденствия</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Только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здесь</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человечество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будет</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расти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укрепляться</a:t>
            </a:r>
            <a:r>
              <a:rPr lang="en-US" sz="2800" b="0" i="1" u="none" strike="noStrike" cap="none" dirty="0">
                <a:solidFill>
                  <a:schemeClr val="dk1"/>
                </a:solidFill>
                <a:ea typeface="Arial"/>
                <a:cs typeface="Arial"/>
                <a:sym typeface="Arial"/>
              </a:rPr>
              <a:t> и </a:t>
            </a:r>
            <a:r>
              <a:rPr lang="en-US" sz="2800" b="0" i="1" u="none" strike="noStrike" cap="none" dirty="0" err="1">
                <a:solidFill>
                  <a:schemeClr val="dk1"/>
                </a:solidFill>
                <a:ea typeface="Arial"/>
                <a:cs typeface="Arial"/>
                <a:sym typeface="Arial"/>
              </a:rPr>
              <a:t>становиться</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лучше</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Именно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здесь</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на</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творениях</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природы</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человечество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сможет</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научиться</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гармонии</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общему</a:t>
            </a:r>
            <a:r>
              <a:rPr lang="en-US" sz="2800" b="0" i="1" u="none" strike="noStrike" cap="none" dirty="0">
                <a:solidFill>
                  <a:schemeClr val="dk1"/>
                </a:solidFill>
                <a:ea typeface="Arial"/>
                <a:cs typeface="Arial"/>
                <a:sym typeface="Arial"/>
              </a:rPr>
              <a:t> и </a:t>
            </a:r>
            <a:r>
              <a:rPr lang="en-US" sz="2800" b="0" i="1" u="none" strike="noStrike" cap="none" dirty="0" err="1">
                <a:solidFill>
                  <a:schemeClr val="dk1"/>
                </a:solidFill>
                <a:ea typeface="Arial"/>
                <a:cs typeface="Arial"/>
                <a:sym typeface="Arial"/>
              </a:rPr>
              <a:t>личному</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прогрессу</a:t>
            </a:r>
            <a:r>
              <a:rPr lang="en-US" sz="2800" b="0" i="1" u="none" strike="noStrike" cap="none" dirty="0">
                <a:solidFill>
                  <a:schemeClr val="dk1"/>
                </a:solidFill>
                <a:ea typeface="Arial"/>
                <a:cs typeface="Arial"/>
                <a:sym typeface="Arial"/>
              </a:rPr>
              <a:t>, в </a:t>
            </a:r>
            <a:r>
              <a:rPr lang="en-US" sz="2800" b="0" i="1" u="none" strike="noStrike" cap="none" dirty="0" err="1">
                <a:solidFill>
                  <a:schemeClr val="dk1"/>
                </a:solidFill>
                <a:ea typeface="Arial"/>
                <a:cs typeface="Arial"/>
                <a:sym typeface="Arial"/>
              </a:rPr>
              <a:t>то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время</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как</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творения</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самого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человечества</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это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зачастую</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лишь</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варварство</a:t>
            </a:r>
            <a:r>
              <a:rPr lang="en-US" sz="2800" b="0" i="1" u="none" strike="noStrike" cap="none" dirty="0">
                <a:solidFill>
                  <a:schemeClr val="dk1"/>
                </a:solidFill>
                <a:ea typeface="Arial"/>
                <a:cs typeface="Arial"/>
                <a:sym typeface="Arial"/>
              </a:rPr>
              <a:t>, </a:t>
            </a:r>
            <a:r>
              <a:rPr lang="en-US" sz="2800" b="0" i="1" u="none" strike="noStrike" cap="none" dirty="0" err="1">
                <a:solidFill>
                  <a:schemeClr val="dk1"/>
                </a:solidFill>
                <a:ea typeface="Arial"/>
                <a:cs typeface="Arial"/>
                <a:sym typeface="Arial"/>
              </a:rPr>
              <a:t>фанатизм</a:t>
            </a:r>
            <a:r>
              <a:rPr lang="en-US" sz="2800" b="0" i="1" u="none" strike="noStrike" cap="none" dirty="0">
                <a:solidFill>
                  <a:schemeClr val="dk1"/>
                </a:solidFill>
                <a:ea typeface="Arial"/>
                <a:cs typeface="Arial"/>
                <a:sym typeface="Arial"/>
              </a:rPr>
              <a:t> и </a:t>
            </a:r>
            <a:r>
              <a:rPr lang="en-US" sz="2800" b="0" i="1" u="none" strike="noStrike" cap="none" dirty="0" err="1">
                <a:solidFill>
                  <a:schemeClr val="dk1"/>
                </a:solidFill>
                <a:ea typeface="Arial"/>
                <a:cs typeface="Arial"/>
                <a:sym typeface="Arial"/>
              </a:rPr>
              <a:t>разрушение</a:t>
            </a:r>
            <a:r>
              <a:rPr lang="en-US" sz="2800" b="0" i="1" u="none" strike="noStrike" cap="none" dirty="0">
                <a:solidFill>
                  <a:schemeClr val="dk1"/>
                </a:solidFill>
                <a:ea typeface="Arial"/>
                <a:cs typeface="Arial"/>
                <a:sym typeface="Arial"/>
              </a:rPr>
              <a:t>".</a:t>
            </a:r>
          </a:p>
        </p:txBody>
      </p:sp>
    </p:spTree>
    <p:extLst>
      <p:ext uri="{BB962C8B-B14F-4D97-AF65-F5344CB8AC3E}">
        <p14:creationId xmlns:p14="http://schemas.microsoft.com/office/powerpoint/2010/main" val="148086842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03"/>
                                        </p:tgtEl>
                                        <p:attrNameLst>
                                          <p:attrName>style.visibility</p:attrName>
                                        </p:attrNameLst>
                                      </p:cBhvr>
                                      <p:to>
                                        <p:strVal val="visible"/>
                                      </p:to>
                                    </p:set>
                                    <p:animEffect transition="in" filter="fade">
                                      <p:cBhvr>
                                        <p:cTn id="7" dur="2000"/>
                                        <p:tgtEl>
                                          <p:spTgt spid="20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4">
                                            <p:txEl>
                                              <p:pRg st="0" end="0"/>
                                            </p:txEl>
                                          </p:spTgt>
                                        </p:tgtEl>
                                        <p:attrNameLst>
                                          <p:attrName>style.visibility</p:attrName>
                                        </p:attrNameLst>
                                      </p:cBhvr>
                                      <p:to>
                                        <p:strVal val="visible"/>
                                      </p:to>
                                    </p:set>
                                    <p:animEffect transition="in" filter="fade">
                                      <p:cBhvr>
                                        <p:cTn id="12" dur="500"/>
                                        <p:tgtEl>
                                          <p:spTgt spid="20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rgbClr val="5E9EFF"/>
            </a:gs>
            <a:gs pos="39999">
              <a:srgbClr val="85C2FF"/>
            </a:gs>
            <a:gs pos="70000">
              <a:srgbClr val="C4D6EB"/>
            </a:gs>
            <a:gs pos="100000">
              <a:srgbClr val="FFEBFA"/>
            </a:gs>
          </a:gsLst>
          <a:lin ang="5400000" scaled="0"/>
        </a:gradFill>
        <a:effectLst/>
      </p:bgPr>
    </p:bg>
    <p:spTree>
      <p:nvGrpSpPr>
        <p:cNvPr id="1" name=""/>
        <p:cNvGrpSpPr/>
        <p:nvPr/>
      </p:nvGrpSpPr>
      <p:grpSpPr>
        <a:xfrm>
          <a:off x="0" y="0"/>
          <a:ext cx="0" cy="0"/>
          <a:chOff x="0" y="0"/>
          <a:chExt cx="0" cy="0"/>
        </a:xfrm>
      </p:grpSpPr>
      <p:sp>
        <p:nvSpPr>
          <p:cNvPr id="4" name="TextBox 3"/>
          <p:cNvSpPr txBox="1"/>
          <p:nvPr/>
        </p:nvSpPr>
        <p:spPr>
          <a:xfrm>
            <a:off x="1187624" y="591327"/>
            <a:ext cx="6480720" cy="584775"/>
          </a:xfrm>
          <a:prstGeom prst="rect">
            <a:avLst/>
          </a:prstGeom>
          <a:noFill/>
        </p:spPr>
        <p:txBody>
          <a:bodyPr wrap="square" rtlCol="0">
            <a:spAutoFit/>
          </a:bodyPr>
          <a:lstStyle/>
          <a:p>
            <a:pPr algn="ctr"/>
            <a:r>
              <a:rPr lang="ru-RU" sz="3200" b="1" dirty="0" smtClean="0"/>
              <a:t>1. Дата рождения Луи Пастера?</a:t>
            </a:r>
            <a:endParaRPr lang="ru-RU" sz="3200" b="1" dirty="0"/>
          </a:p>
        </p:txBody>
      </p:sp>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TextBox 5"/>
          <p:cNvSpPr txBox="1"/>
          <p:nvPr/>
        </p:nvSpPr>
        <p:spPr>
          <a:xfrm>
            <a:off x="1619672" y="1660158"/>
            <a:ext cx="2808312" cy="369332"/>
          </a:xfrm>
          <a:prstGeom prst="rect">
            <a:avLst/>
          </a:prstGeom>
          <a:noFill/>
        </p:spPr>
        <p:txBody>
          <a:bodyPr wrap="square" rtlCol="0">
            <a:spAutoFit/>
          </a:bodyPr>
          <a:lstStyle/>
          <a:p>
            <a:r>
              <a:rPr lang="ru-RU" dirty="0" smtClean="0"/>
              <a:t>20 октября 1825 года</a:t>
            </a:r>
            <a:endParaRPr lang="ru-RU" dirty="0"/>
          </a:p>
        </p:txBody>
      </p:sp>
      <p:sp>
        <p:nvSpPr>
          <p:cNvPr id="7" name="Овал 6"/>
          <p:cNvSpPr/>
          <p:nvPr/>
        </p:nvSpPr>
        <p:spPr>
          <a:xfrm>
            <a:off x="971600" y="240373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320368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403642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Овал 9"/>
          <p:cNvSpPr/>
          <p:nvPr/>
        </p:nvSpPr>
        <p:spPr>
          <a:xfrm>
            <a:off x="971600" y="493277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619672" y="2435090"/>
            <a:ext cx="2808312" cy="369332"/>
          </a:xfrm>
          <a:prstGeom prst="rect">
            <a:avLst/>
          </a:prstGeom>
          <a:noFill/>
        </p:spPr>
        <p:txBody>
          <a:bodyPr wrap="square" rtlCol="0">
            <a:spAutoFit/>
          </a:bodyPr>
          <a:lstStyle/>
          <a:p>
            <a:r>
              <a:rPr lang="ru-RU" dirty="0" smtClean="0"/>
              <a:t>27 декабря 1822 года</a:t>
            </a:r>
            <a:endParaRPr lang="ru-RU" dirty="0"/>
          </a:p>
        </p:txBody>
      </p:sp>
      <p:sp>
        <p:nvSpPr>
          <p:cNvPr id="12" name="TextBox 11"/>
          <p:cNvSpPr txBox="1"/>
          <p:nvPr/>
        </p:nvSpPr>
        <p:spPr>
          <a:xfrm>
            <a:off x="1619672" y="3235042"/>
            <a:ext cx="2808312" cy="369332"/>
          </a:xfrm>
          <a:prstGeom prst="rect">
            <a:avLst/>
          </a:prstGeom>
          <a:noFill/>
        </p:spPr>
        <p:txBody>
          <a:bodyPr wrap="square" rtlCol="0">
            <a:spAutoFit/>
          </a:bodyPr>
          <a:lstStyle/>
          <a:p>
            <a:r>
              <a:rPr lang="ru-RU" dirty="0" smtClean="0"/>
              <a:t>5 января 1832 года</a:t>
            </a:r>
            <a:endParaRPr lang="ru-RU" dirty="0"/>
          </a:p>
        </p:txBody>
      </p:sp>
      <p:sp>
        <p:nvSpPr>
          <p:cNvPr id="13" name="TextBox 12"/>
          <p:cNvSpPr txBox="1"/>
          <p:nvPr/>
        </p:nvSpPr>
        <p:spPr>
          <a:xfrm>
            <a:off x="1619672" y="4067780"/>
            <a:ext cx="2808312" cy="369332"/>
          </a:xfrm>
          <a:prstGeom prst="rect">
            <a:avLst/>
          </a:prstGeom>
          <a:noFill/>
        </p:spPr>
        <p:txBody>
          <a:bodyPr wrap="square" rtlCol="0">
            <a:spAutoFit/>
          </a:bodyPr>
          <a:lstStyle/>
          <a:p>
            <a:r>
              <a:rPr lang="ru-RU" dirty="0" smtClean="0"/>
              <a:t>16 февраля 1828 года</a:t>
            </a:r>
            <a:endParaRPr lang="ru-RU" dirty="0"/>
          </a:p>
        </p:txBody>
      </p:sp>
      <p:sp>
        <p:nvSpPr>
          <p:cNvPr id="14" name="TextBox 13"/>
          <p:cNvSpPr txBox="1"/>
          <p:nvPr/>
        </p:nvSpPr>
        <p:spPr>
          <a:xfrm>
            <a:off x="1619672" y="4964136"/>
            <a:ext cx="2808312" cy="369332"/>
          </a:xfrm>
          <a:prstGeom prst="rect">
            <a:avLst/>
          </a:prstGeom>
          <a:noFill/>
        </p:spPr>
        <p:txBody>
          <a:bodyPr wrap="square" rtlCol="0">
            <a:spAutoFit/>
          </a:bodyPr>
          <a:lstStyle/>
          <a:p>
            <a:r>
              <a:rPr lang="ru-RU" dirty="0" smtClean="0"/>
              <a:t>17 марта 1834 года</a:t>
            </a:r>
            <a:endParaRPr lang="ru-RU" dirty="0"/>
          </a:p>
        </p:txBody>
      </p:sp>
    </p:spTree>
    <p:extLst>
      <p:ext uri="{BB962C8B-B14F-4D97-AF65-F5344CB8AC3E}">
        <p14:creationId xmlns:p14="http://schemas.microsoft.com/office/powerpoint/2010/main" val="179412217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7"/>
                                        </p:tgtEl>
                                        <p:attrNameLst>
                                          <p:attrName>style.color</p:attrName>
                                        </p:attrNameLst>
                                      </p:cBhvr>
                                      <p:to>
                                        <a:srgbClr val="008000"/>
                                      </p:to>
                                    </p:animClr>
                                    <p:animClr clrSpc="rgb" dir="cw">
                                      <p:cBhvr>
                                        <p:cTn id="7" dur="500" autoRev="1" fill="remove"/>
                                        <p:tgtEl>
                                          <p:spTgt spid="7"/>
                                        </p:tgtEl>
                                        <p:attrNameLst>
                                          <p:attrName>fillcolor</p:attrName>
                                        </p:attrNameLst>
                                      </p:cBhvr>
                                      <p:to>
                                        <a:srgbClr val="008000"/>
                                      </p:to>
                                    </p:animClr>
                                    <p:set>
                                      <p:cBhvr>
                                        <p:cTn id="8" dur="500" autoRev="1" fill="remove"/>
                                        <p:tgtEl>
                                          <p:spTgt spid="7"/>
                                        </p:tgtEl>
                                        <p:attrNameLst>
                                          <p:attrName>fill.type</p:attrName>
                                        </p:attrNameLst>
                                      </p:cBhvr>
                                      <p:to>
                                        <p:strVal val="solid"/>
                                      </p:to>
                                    </p:set>
                                    <p:set>
                                      <p:cBhvr>
                                        <p:cTn id="9" dur="500" autoRev="1" fill="remove"/>
                                        <p:tgtEl>
                                          <p:spTgt spid="7"/>
                                        </p:tgtEl>
                                        <p:attrNameLst>
                                          <p:attrName>fill.on</p:attrName>
                                        </p:attrNameLst>
                                      </p:cBhvr>
                                      <p:to>
                                        <p:strVal val="true"/>
                                      </p:to>
                                    </p:set>
                                  </p:childTnLst>
                                  <p:subTnLst>
                                    <p:animClr clrSpc="rgb" dir="cw">
                                      <p:cBhvr override="childStyle">
                                        <p:cTn dur="1" fill="hold" display="0" masterRel="nextClick" afterEffect="1"/>
                                        <p:tgtEl>
                                          <p:spTgt spid="7"/>
                                        </p:tgtEl>
                                        <p:attrNameLst>
                                          <p:attrName>ppt_c</p:attrName>
                                        </p:attrNameLst>
                                      </p:cBhvr>
                                      <p:to>
                                        <a:srgbClr val="008000"/>
                                      </p:to>
                                    </p:animClr>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8"/>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8"/>
                                        </p:tgtEl>
                                        <p:attrNameLst>
                                          <p:attrName>style.color</p:attrName>
                                        </p:attrNameLst>
                                      </p:cBhvr>
                                      <p:to>
                                        <a:srgbClr val="FF0000"/>
                                      </p:to>
                                    </p:animClr>
                                    <p:animClr clrSpc="rgb" dir="cw">
                                      <p:cBhvr>
                                        <p:cTn id="15" dur="500" autoRev="1" fill="remove"/>
                                        <p:tgtEl>
                                          <p:spTgt spid="8"/>
                                        </p:tgtEl>
                                        <p:attrNameLst>
                                          <p:attrName>fillcolor</p:attrName>
                                        </p:attrNameLst>
                                      </p:cBhvr>
                                      <p:to>
                                        <a:srgbClr val="FF0000"/>
                                      </p:to>
                                    </p:animClr>
                                    <p:set>
                                      <p:cBhvr>
                                        <p:cTn id="16" dur="500" autoRev="1" fill="remove"/>
                                        <p:tgtEl>
                                          <p:spTgt spid="8"/>
                                        </p:tgtEl>
                                        <p:attrNameLst>
                                          <p:attrName>fill.type</p:attrName>
                                        </p:attrNameLst>
                                      </p:cBhvr>
                                      <p:to>
                                        <p:strVal val="solid"/>
                                      </p:to>
                                    </p:set>
                                    <p:set>
                                      <p:cBhvr>
                                        <p:cTn id="17" dur="500" autoRev="1" fill="remove"/>
                                        <p:tgtEl>
                                          <p:spTgt spid="8"/>
                                        </p:tgtEl>
                                        <p:attrNameLst>
                                          <p:attrName>fill.on</p:attrName>
                                        </p:attrNameLst>
                                      </p:cBhvr>
                                      <p:to>
                                        <p:strVal val="true"/>
                                      </p:to>
                                    </p:set>
                                  </p:childTnLst>
                                  <p:subTnLst>
                                    <p:animClr clrSpc="rgb" dir="cw">
                                      <p:cBhvr override="childStyle">
                                        <p:cTn dur="1" fill="hold" display="0" masterRel="nextClick" afterEffect="1"/>
                                        <p:tgtEl>
                                          <p:spTgt spid="8"/>
                                        </p:tgtEl>
                                        <p:attrNameLst>
                                          <p:attrName>ppt_c</p:attrName>
                                        </p:attrNameLst>
                                      </p:cBhvr>
                                      <p:to>
                                        <a:srgbClr val="FF0000"/>
                                      </p:to>
                                    </p:animClr>
                                    <p:audio>
                                      <p:cMediaNode>
                                        <p:cTn display="0" masterRel="sameClick">
                                          <p:stCondLst>
                                            <p:cond evt="begin" delay="0">
                                              <p:tn val="13"/>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8"/>
                  </p:tgtEl>
                </p:cond>
              </p:nextCondLst>
            </p:seq>
            <p:seq concurrent="1" nextAc="seek">
              <p:cTn id="18" restart="whenNotActive" fill="hold" evtFilter="cancelBubble" nodeType="interactiveSeq">
                <p:stCondLst>
                  <p:cond evt="onClick" delay="0">
                    <p:tgtEl>
                      <p:spTgt spid="9"/>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9"/>
                                        </p:tgtEl>
                                        <p:attrNameLst>
                                          <p:attrName>style.color</p:attrName>
                                        </p:attrNameLst>
                                      </p:cBhvr>
                                      <p:to>
                                        <a:srgbClr val="FF0000"/>
                                      </p:to>
                                    </p:animClr>
                                    <p:animClr clrSpc="rgb" dir="cw">
                                      <p:cBhvr>
                                        <p:cTn id="23" dur="500" autoRev="1" fill="remove"/>
                                        <p:tgtEl>
                                          <p:spTgt spid="9"/>
                                        </p:tgtEl>
                                        <p:attrNameLst>
                                          <p:attrName>fillcolor</p:attrName>
                                        </p:attrNameLst>
                                      </p:cBhvr>
                                      <p:to>
                                        <a:srgbClr val="FF0000"/>
                                      </p:to>
                                    </p:animClr>
                                    <p:set>
                                      <p:cBhvr>
                                        <p:cTn id="24" dur="500" autoRev="1" fill="remove"/>
                                        <p:tgtEl>
                                          <p:spTgt spid="9"/>
                                        </p:tgtEl>
                                        <p:attrNameLst>
                                          <p:attrName>fill.type</p:attrName>
                                        </p:attrNameLst>
                                      </p:cBhvr>
                                      <p:to>
                                        <p:strVal val="solid"/>
                                      </p:to>
                                    </p:set>
                                    <p:set>
                                      <p:cBhvr>
                                        <p:cTn id="25" dur="500" autoRev="1" fill="remove"/>
                                        <p:tgtEl>
                                          <p:spTgt spid="9"/>
                                        </p:tgtEl>
                                        <p:attrNameLst>
                                          <p:attrName>fill.on</p:attrName>
                                        </p:attrNameLst>
                                      </p:cBhvr>
                                      <p:to>
                                        <p:strVal val="true"/>
                                      </p:to>
                                    </p:set>
                                  </p:childTnLst>
                                  <p:subTnLst>
                                    <p:animClr clrSpc="rgb" dir="cw">
                                      <p:cBhvr override="childStyle">
                                        <p:cTn dur="1" fill="hold" display="0" masterRel="nextClick" afterEffect="1"/>
                                        <p:tgtEl>
                                          <p:spTgt spid="9"/>
                                        </p:tgtEl>
                                        <p:attrNameLst>
                                          <p:attrName>ppt_c</p:attrName>
                                        </p:attrNameLst>
                                      </p:cBhvr>
                                      <p:to>
                                        <a:srgbClr val="FF0000"/>
                                      </p:to>
                                    </p:animClr>
                                    <p:audio>
                                      <p:cMediaNode>
                                        <p:cTn display="0" masterRel="sameClick">
                                          <p:stCondLst>
                                            <p:cond evt="begin" delay="0">
                                              <p:tn val="21"/>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9"/>
                  </p:tgtEl>
                </p:cond>
              </p:nextCondLst>
            </p:seq>
            <p:seq concurrent="1" nextAc="seek">
              <p:cTn id="26" restart="whenNotActive" fill="hold" evtFilter="cancelBubble" nodeType="interactiveSeq">
                <p:stCondLst>
                  <p:cond evt="onClick" delay="0">
                    <p:tgtEl>
                      <p:spTgt spid="10"/>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10"/>
                                        </p:tgtEl>
                                        <p:attrNameLst>
                                          <p:attrName>style.color</p:attrName>
                                        </p:attrNameLst>
                                      </p:cBhvr>
                                      <p:to>
                                        <a:srgbClr val="FF0000"/>
                                      </p:to>
                                    </p:animClr>
                                    <p:animClr clrSpc="rgb" dir="cw">
                                      <p:cBhvr>
                                        <p:cTn id="31" dur="500" autoRev="1" fill="remove"/>
                                        <p:tgtEl>
                                          <p:spTgt spid="10"/>
                                        </p:tgtEl>
                                        <p:attrNameLst>
                                          <p:attrName>fillcolor</p:attrName>
                                        </p:attrNameLst>
                                      </p:cBhvr>
                                      <p:to>
                                        <a:srgbClr val="FF0000"/>
                                      </p:to>
                                    </p:animClr>
                                    <p:set>
                                      <p:cBhvr>
                                        <p:cTn id="32" dur="500" autoRev="1" fill="remove"/>
                                        <p:tgtEl>
                                          <p:spTgt spid="10"/>
                                        </p:tgtEl>
                                        <p:attrNameLst>
                                          <p:attrName>fill.type</p:attrName>
                                        </p:attrNameLst>
                                      </p:cBhvr>
                                      <p:to>
                                        <p:strVal val="solid"/>
                                      </p:to>
                                    </p:set>
                                    <p:set>
                                      <p:cBhvr>
                                        <p:cTn id="33" dur="500" autoRev="1" fill="remove"/>
                                        <p:tgtEl>
                                          <p:spTgt spid="10"/>
                                        </p:tgtEl>
                                        <p:attrNameLst>
                                          <p:attrName>fill.on</p:attrName>
                                        </p:attrNameLst>
                                      </p:cBhvr>
                                      <p:to>
                                        <p:strVal val="true"/>
                                      </p:to>
                                    </p:set>
                                  </p:childTnLst>
                                  <p:subTnLst>
                                    <p:animClr clrSpc="rgb" dir="cw">
                                      <p:cBhvr override="childStyle">
                                        <p:cTn dur="1" fill="hold" display="0" masterRel="nextClick" afterEffect="1"/>
                                        <p:tgtEl>
                                          <p:spTgt spid="10"/>
                                        </p:tgtEl>
                                        <p:attrNameLst>
                                          <p:attrName>ppt_c</p:attrName>
                                        </p:attrNameLst>
                                      </p:cBhvr>
                                      <p:to>
                                        <a:srgbClr val="FF0000"/>
                                      </p:to>
                                    </p:animClr>
                                    <p:audio>
                                      <p:cMediaNode>
                                        <p:cTn display="0" masterRel="sameClick">
                                          <p:stCondLst>
                                            <p:cond evt="begin" delay="0">
                                              <p:tn val="29"/>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10"/>
                  </p:tgtEl>
                </p:cond>
              </p:nextCondLst>
            </p:seq>
            <p:seq concurrent="1" nextAc="seek">
              <p:cTn id="34" restart="whenNotActive" fill="hold" evtFilter="cancelBubble" nodeType="interactiveSeq">
                <p:stCondLst>
                  <p:cond evt="onClick" delay="0">
                    <p:tgtEl>
                      <p:spTgt spid="5"/>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5"/>
                                        </p:tgtEl>
                                        <p:attrNameLst>
                                          <p:attrName>style.color</p:attrName>
                                        </p:attrNameLst>
                                      </p:cBhvr>
                                      <p:to>
                                        <a:srgbClr val="FF0000"/>
                                      </p:to>
                                    </p:animClr>
                                    <p:animClr clrSpc="rgb" dir="cw">
                                      <p:cBhvr>
                                        <p:cTn id="39" dur="500" autoRev="1" fill="remove"/>
                                        <p:tgtEl>
                                          <p:spTgt spid="5"/>
                                        </p:tgtEl>
                                        <p:attrNameLst>
                                          <p:attrName>fillcolor</p:attrName>
                                        </p:attrNameLst>
                                      </p:cBhvr>
                                      <p:to>
                                        <a:srgbClr val="FF0000"/>
                                      </p:to>
                                    </p:animClr>
                                    <p:set>
                                      <p:cBhvr>
                                        <p:cTn id="40" dur="500" autoRev="1" fill="remove"/>
                                        <p:tgtEl>
                                          <p:spTgt spid="5"/>
                                        </p:tgtEl>
                                        <p:attrNameLst>
                                          <p:attrName>fill.type</p:attrName>
                                        </p:attrNameLst>
                                      </p:cBhvr>
                                      <p:to>
                                        <p:strVal val="solid"/>
                                      </p:to>
                                    </p:set>
                                    <p:set>
                                      <p:cBhvr>
                                        <p:cTn id="41" dur="500" autoRev="1" fill="remove"/>
                                        <p:tgtEl>
                                          <p:spTgt spid="5"/>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5"/>
                  </p:tgtEl>
                </p:cond>
              </p:nextCondLst>
            </p:seq>
          </p:childTnLst>
        </p:cTn>
      </p:par>
    </p:tnLst>
    <p:bldLst>
      <p:bldP spid="5" grpId="0" animBg="1"/>
      <p:bldP spid="7" grpId="0" animBg="1"/>
      <p:bldP spid="8" grpId="0" animBg="1"/>
      <p:bldP spid="9" grpId="0" animBg="1"/>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rgbClr val="FBEAC7"/>
            </a:gs>
            <a:gs pos="17999">
              <a:srgbClr val="FEE7F2"/>
            </a:gs>
            <a:gs pos="36000">
              <a:srgbClr val="FAC77D"/>
            </a:gs>
            <a:gs pos="61000">
              <a:srgbClr val="FBA97D"/>
            </a:gs>
            <a:gs pos="82001">
              <a:srgbClr val="FBD49C"/>
            </a:gs>
            <a:gs pos="100000">
              <a:srgbClr val="FEE7F2"/>
            </a:gs>
          </a:gsLst>
          <a:lin ang="5400000" scaled="0"/>
        </a:gradFill>
        <a:effectLst/>
      </p:bgPr>
    </p:bg>
    <p:spTree>
      <p:nvGrpSpPr>
        <p:cNvPr id="1" name=""/>
        <p:cNvGrpSpPr/>
        <p:nvPr/>
      </p:nvGrpSpPr>
      <p:grpSpPr>
        <a:xfrm>
          <a:off x="0" y="0"/>
          <a:ext cx="0" cy="0"/>
          <a:chOff x="0" y="0"/>
          <a:chExt cx="0" cy="0"/>
        </a:xfrm>
      </p:grpSpPr>
      <p:sp>
        <p:nvSpPr>
          <p:cNvPr id="5" name="TextBox 4"/>
          <p:cNvSpPr txBox="1"/>
          <p:nvPr/>
        </p:nvSpPr>
        <p:spPr>
          <a:xfrm>
            <a:off x="1547664" y="764704"/>
            <a:ext cx="6552728" cy="400110"/>
          </a:xfrm>
          <a:prstGeom prst="rect">
            <a:avLst/>
          </a:prstGeom>
          <a:noFill/>
        </p:spPr>
        <p:txBody>
          <a:bodyPr wrap="square" rtlCol="0">
            <a:spAutoFit/>
          </a:bodyPr>
          <a:lstStyle/>
          <a:p>
            <a:pPr algn="ctr"/>
            <a:r>
              <a:rPr lang="en-US" sz="2000" b="1" dirty="0" smtClean="0"/>
              <a:t>2. </a:t>
            </a:r>
            <a:r>
              <a:rPr lang="ru-RU" sz="2000" b="1" dirty="0" smtClean="0"/>
              <a:t>Работа </a:t>
            </a:r>
            <a:r>
              <a:rPr lang="ru-RU" sz="2000" b="1" dirty="0" smtClean="0"/>
              <a:t>Пастера, опубликованная в 1848 году?</a:t>
            </a:r>
            <a:endParaRPr lang="ru-RU" sz="2000" b="1" dirty="0"/>
          </a:p>
        </p:txBody>
      </p:sp>
      <p:sp>
        <p:nvSpPr>
          <p:cNvPr id="9" name="Овал 8"/>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619672" y="1660158"/>
            <a:ext cx="4176464" cy="369332"/>
          </a:xfrm>
          <a:prstGeom prst="rect">
            <a:avLst/>
          </a:prstGeom>
          <a:noFill/>
        </p:spPr>
        <p:txBody>
          <a:bodyPr wrap="square" rtlCol="0">
            <a:spAutoFit/>
          </a:bodyPr>
          <a:lstStyle/>
          <a:p>
            <a:r>
              <a:rPr lang="ru-RU" dirty="0" err="1" smtClean="0"/>
              <a:t>Привоворение</a:t>
            </a:r>
            <a:endParaRPr lang="ru-RU" dirty="0"/>
          </a:p>
        </p:txBody>
      </p:sp>
      <p:sp>
        <p:nvSpPr>
          <p:cNvPr id="11" name="Овал 10"/>
          <p:cNvSpPr/>
          <p:nvPr/>
        </p:nvSpPr>
        <p:spPr>
          <a:xfrm>
            <a:off x="971600" y="269800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1619672" y="3737207"/>
            <a:ext cx="4176464" cy="369332"/>
          </a:xfrm>
          <a:prstGeom prst="rect">
            <a:avLst/>
          </a:prstGeom>
          <a:noFill/>
        </p:spPr>
        <p:txBody>
          <a:bodyPr wrap="square" rtlCol="0">
            <a:spAutoFit/>
          </a:bodyPr>
          <a:lstStyle/>
          <a:p>
            <a:r>
              <a:rPr lang="ru-RU" dirty="0" smtClean="0"/>
              <a:t>Виноградная кислота и его свойства</a:t>
            </a:r>
            <a:endParaRPr lang="ru-RU" dirty="0"/>
          </a:p>
        </p:txBody>
      </p:sp>
      <p:sp>
        <p:nvSpPr>
          <p:cNvPr id="14" name="TextBox 13"/>
          <p:cNvSpPr txBox="1"/>
          <p:nvPr/>
        </p:nvSpPr>
        <p:spPr>
          <a:xfrm>
            <a:off x="1619546" y="4707269"/>
            <a:ext cx="4176589" cy="369332"/>
          </a:xfrm>
          <a:prstGeom prst="rect">
            <a:avLst/>
          </a:prstGeom>
          <a:noFill/>
        </p:spPr>
        <p:txBody>
          <a:bodyPr wrap="square" rtlCol="0">
            <a:spAutoFit/>
          </a:bodyPr>
          <a:lstStyle/>
          <a:p>
            <a:r>
              <a:rPr lang="ru-RU" dirty="0" smtClean="0"/>
              <a:t>Процессы брожения</a:t>
            </a:r>
            <a:endParaRPr lang="ru-RU" dirty="0"/>
          </a:p>
        </p:txBody>
      </p:sp>
      <p:sp>
        <p:nvSpPr>
          <p:cNvPr id="15" name="TextBox 14"/>
          <p:cNvSpPr txBox="1"/>
          <p:nvPr/>
        </p:nvSpPr>
        <p:spPr>
          <a:xfrm>
            <a:off x="1619671" y="5620598"/>
            <a:ext cx="4176463" cy="369332"/>
          </a:xfrm>
          <a:prstGeom prst="rect">
            <a:avLst/>
          </a:prstGeom>
          <a:noFill/>
        </p:spPr>
        <p:txBody>
          <a:bodyPr wrap="square" rtlCol="0">
            <a:spAutoFit/>
          </a:bodyPr>
          <a:lstStyle/>
          <a:p>
            <a:r>
              <a:rPr lang="ru-RU" dirty="0" smtClean="0"/>
              <a:t>Болезни вина</a:t>
            </a:r>
            <a:endParaRPr lang="ru-RU" dirty="0"/>
          </a:p>
        </p:txBody>
      </p:sp>
      <p:sp>
        <p:nvSpPr>
          <p:cNvPr id="16" name="Овал 15"/>
          <p:cNvSpPr/>
          <p:nvPr/>
        </p:nvSpPr>
        <p:spPr>
          <a:xfrm>
            <a:off x="971869" y="4675911"/>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Овал 16"/>
          <p:cNvSpPr/>
          <p:nvPr/>
        </p:nvSpPr>
        <p:spPr>
          <a:xfrm>
            <a:off x="971600" y="558924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8" name="Овал 17"/>
          <p:cNvSpPr/>
          <p:nvPr/>
        </p:nvSpPr>
        <p:spPr>
          <a:xfrm>
            <a:off x="971869" y="3705849"/>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9" name="TextBox 18"/>
          <p:cNvSpPr txBox="1"/>
          <p:nvPr/>
        </p:nvSpPr>
        <p:spPr>
          <a:xfrm>
            <a:off x="1619672" y="2729362"/>
            <a:ext cx="5760640" cy="369332"/>
          </a:xfrm>
          <a:prstGeom prst="rect">
            <a:avLst/>
          </a:prstGeom>
          <a:noFill/>
        </p:spPr>
        <p:txBody>
          <a:bodyPr wrap="square" rtlCol="0">
            <a:spAutoFit/>
          </a:bodyPr>
          <a:lstStyle/>
          <a:p>
            <a:r>
              <a:rPr lang="ru-RU" dirty="0" smtClean="0"/>
              <a:t>Процессы </a:t>
            </a:r>
            <a:r>
              <a:rPr lang="ru-RU" dirty="0" err="1"/>
              <a:t>з</a:t>
            </a:r>
            <a:r>
              <a:rPr lang="ru-RU" dirty="0" err="1" smtClean="0"/>
              <a:t>аморождения</a:t>
            </a:r>
            <a:r>
              <a:rPr lang="ru-RU" dirty="0" smtClean="0"/>
              <a:t> микроорганизмов</a:t>
            </a:r>
            <a:endParaRPr lang="ru-RU" dirty="0"/>
          </a:p>
        </p:txBody>
      </p:sp>
    </p:spTree>
    <p:extLst>
      <p:ext uri="{BB962C8B-B14F-4D97-AF65-F5344CB8AC3E}">
        <p14:creationId xmlns:p14="http://schemas.microsoft.com/office/powerpoint/2010/main" val="93726754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9"/>
                                        </p:tgtEl>
                                        <p:attrNameLst>
                                          <p:attrName>style.color</p:attrName>
                                        </p:attrNameLst>
                                      </p:cBhvr>
                                      <p:to>
                                        <a:srgbClr val="FF0000"/>
                                      </p:to>
                                    </p:animClr>
                                    <p:animClr clrSpc="rgb" dir="cw">
                                      <p:cBhvr>
                                        <p:cTn id="7" dur="500" autoRev="1" fill="remove"/>
                                        <p:tgtEl>
                                          <p:spTgt spid="9"/>
                                        </p:tgtEl>
                                        <p:attrNameLst>
                                          <p:attrName>fillcolor</p:attrName>
                                        </p:attrNameLst>
                                      </p:cBhvr>
                                      <p:to>
                                        <a:srgbClr val="FF0000"/>
                                      </p:to>
                                    </p:animClr>
                                    <p:set>
                                      <p:cBhvr>
                                        <p:cTn id="8" dur="500" autoRev="1" fill="remove"/>
                                        <p:tgtEl>
                                          <p:spTgt spid="9"/>
                                        </p:tgtEl>
                                        <p:attrNameLst>
                                          <p:attrName>fill.type</p:attrName>
                                        </p:attrNameLst>
                                      </p:cBhvr>
                                      <p:to>
                                        <p:strVal val="solid"/>
                                      </p:to>
                                    </p:set>
                                    <p:set>
                                      <p:cBhvr>
                                        <p:cTn id="9" dur="500" autoRev="1" fill="remove"/>
                                        <p:tgtEl>
                                          <p:spTgt spid="9"/>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9"/>
                  </p:tgtEl>
                </p:cond>
              </p:nextCondLst>
            </p:seq>
            <p:seq concurrent="1" nextAc="seek">
              <p:cTn id="10" restart="whenNotActive" fill="hold" evtFilter="cancelBubble" nodeType="interactiveSeq">
                <p:stCondLst>
                  <p:cond evt="onClick" delay="0">
                    <p:tgtEl>
                      <p:spTgt spid="11"/>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11"/>
                                        </p:tgtEl>
                                        <p:attrNameLst>
                                          <p:attrName>style.color</p:attrName>
                                        </p:attrNameLst>
                                      </p:cBhvr>
                                      <p:to>
                                        <a:srgbClr val="FF0000"/>
                                      </p:to>
                                    </p:animClr>
                                    <p:animClr clrSpc="rgb" dir="cw">
                                      <p:cBhvr>
                                        <p:cTn id="15" dur="500" autoRev="1" fill="remove"/>
                                        <p:tgtEl>
                                          <p:spTgt spid="11"/>
                                        </p:tgtEl>
                                        <p:attrNameLst>
                                          <p:attrName>fillcolor</p:attrName>
                                        </p:attrNameLst>
                                      </p:cBhvr>
                                      <p:to>
                                        <a:srgbClr val="FF0000"/>
                                      </p:to>
                                    </p:animClr>
                                    <p:set>
                                      <p:cBhvr>
                                        <p:cTn id="16" dur="500" autoRev="1" fill="remove"/>
                                        <p:tgtEl>
                                          <p:spTgt spid="11"/>
                                        </p:tgtEl>
                                        <p:attrNameLst>
                                          <p:attrName>fill.type</p:attrName>
                                        </p:attrNameLst>
                                      </p:cBhvr>
                                      <p:to>
                                        <p:strVal val="solid"/>
                                      </p:to>
                                    </p:set>
                                    <p:set>
                                      <p:cBhvr>
                                        <p:cTn id="17" dur="500" autoRev="1" fill="remove"/>
                                        <p:tgtEl>
                                          <p:spTgt spid="11"/>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11"/>
                  </p:tgtEl>
                </p:cond>
              </p:nextCondLst>
            </p:seq>
            <p:seq concurrent="1" nextAc="seek">
              <p:cTn id="18" restart="whenNotActive" fill="hold" evtFilter="cancelBubble" nodeType="interactiveSeq">
                <p:stCondLst>
                  <p:cond evt="onClick" delay="0">
                    <p:tgtEl>
                      <p:spTgt spid="16"/>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16"/>
                                        </p:tgtEl>
                                        <p:attrNameLst>
                                          <p:attrName>style.color</p:attrName>
                                        </p:attrNameLst>
                                      </p:cBhvr>
                                      <p:to>
                                        <a:srgbClr val="FF0000"/>
                                      </p:to>
                                    </p:animClr>
                                    <p:animClr clrSpc="rgb" dir="cw">
                                      <p:cBhvr>
                                        <p:cTn id="23" dur="500" autoRev="1" fill="remove"/>
                                        <p:tgtEl>
                                          <p:spTgt spid="16"/>
                                        </p:tgtEl>
                                        <p:attrNameLst>
                                          <p:attrName>fillcolor</p:attrName>
                                        </p:attrNameLst>
                                      </p:cBhvr>
                                      <p:to>
                                        <a:srgbClr val="FF0000"/>
                                      </p:to>
                                    </p:animClr>
                                    <p:set>
                                      <p:cBhvr>
                                        <p:cTn id="24" dur="500" autoRev="1" fill="remove"/>
                                        <p:tgtEl>
                                          <p:spTgt spid="16"/>
                                        </p:tgtEl>
                                        <p:attrNameLst>
                                          <p:attrName>fill.type</p:attrName>
                                        </p:attrNameLst>
                                      </p:cBhvr>
                                      <p:to>
                                        <p:strVal val="solid"/>
                                      </p:to>
                                    </p:set>
                                    <p:set>
                                      <p:cBhvr>
                                        <p:cTn id="25" dur="500" autoRev="1" fill="remove"/>
                                        <p:tgtEl>
                                          <p:spTgt spid="16"/>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16"/>
                  </p:tgtEl>
                </p:cond>
              </p:nextCondLst>
            </p:seq>
            <p:seq concurrent="1" nextAc="seek">
              <p:cTn id="26" restart="whenNotActive" fill="hold" evtFilter="cancelBubble" nodeType="interactiveSeq">
                <p:stCondLst>
                  <p:cond evt="onClick" delay="0">
                    <p:tgtEl>
                      <p:spTgt spid="17"/>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17"/>
                                        </p:tgtEl>
                                        <p:attrNameLst>
                                          <p:attrName>style.color</p:attrName>
                                        </p:attrNameLst>
                                      </p:cBhvr>
                                      <p:to>
                                        <a:srgbClr val="FF0000"/>
                                      </p:to>
                                    </p:animClr>
                                    <p:animClr clrSpc="rgb" dir="cw">
                                      <p:cBhvr>
                                        <p:cTn id="31" dur="500" autoRev="1" fill="remove"/>
                                        <p:tgtEl>
                                          <p:spTgt spid="17"/>
                                        </p:tgtEl>
                                        <p:attrNameLst>
                                          <p:attrName>fillcolor</p:attrName>
                                        </p:attrNameLst>
                                      </p:cBhvr>
                                      <p:to>
                                        <a:srgbClr val="FF0000"/>
                                      </p:to>
                                    </p:animClr>
                                    <p:set>
                                      <p:cBhvr>
                                        <p:cTn id="32" dur="500" autoRev="1" fill="remove"/>
                                        <p:tgtEl>
                                          <p:spTgt spid="17"/>
                                        </p:tgtEl>
                                        <p:attrNameLst>
                                          <p:attrName>fill.type</p:attrName>
                                        </p:attrNameLst>
                                      </p:cBhvr>
                                      <p:to>
                                        <p:strVal val="solid"/>
                                      </p:to>
                                    </p:set>
                                    <p:set>
                                      <p:cBhvr>
                                        <p:cTn id="33" dur="500" autoRev="1" fill="remove"/>
                                        <p:tgtEl>
                                          <p:spTgt spid="17"/>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17"/>
                  </p:tgtEl>
                </p:cond>
              </p:nextCondLst>
            </p:seq>
            <p:seq concurrent="1" nextAc="seek">
              <p:cTn id="34" restart="whenNotActive" fill="hold" evtFilter="cancelBubble" nodeType="interactiveSeq">
                <p:stCondLst>
                  <p:cond evt="onClick" delay="0">
                    <p:tgtEl>
                      <p:spTgt spid="18"/>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18"/>
                                        </p:tgtEl>
                                        <p:attrNameLst>
                                          <p:attrName>style.color</p:attrName>
                                        </p:attrNameLst>
                                      </p:cBhvr>
                                      <p:to>
                                        <a:srgbClr val="009900"/>
                                      </p:to>
                                    </p:animClr>
                                    <p:animClr clrSpc="rgb" dir="cw">
                                      <p:cBhvr>
                                        <p:cTn id="39" dur="500" autoRev="1" fill="remove"/>
                                        <p:tgtEl>
                                          <p:spTgt spid="18"/>
                                        </p:tgtEl>
                                        <p:attrNameLst>
                                          <p:attrName>fillcolor</p:attrName>
                                        </p:attrNameLst>
                                      </p:cBhvr>
                                      <p:to>
                                        <a:srgbClr val="009900"/>
                                      </p:to>
                                    </p:animClr>
                                    <p:set>
                                      <p:cBhvr>
                                        <p:cTn id="40" dur="500" autoRev="1" fill="remove"/>
                                        <p:tgtEl>
                                          <p:spTgt spid="18"/>
                                        </p:tgtEl>
                                        <p:attrNameLst>
                                          <p:attrName>fill.type</p:attrName>
                                        </p:attrNameLst>
                                      </p:cBhvr>
                                      <p:to>
                                        <p:strVal val="solid"/>
                                      </p:to>
                                    </p:set>
                                    <p:set>
                                      <p:cBhvr>
                                        <p:cTn id="41" dur="500" autoRev="1" fill="remove"/>
                                        <p:tgtEl>
                                          <p:spTgt spid="18"/>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18"/>
                  </p:tgtEl>
                </p:cond>
              </p:nextCondLst>
            </p:seq>
          </p:childTnLst>
        </p:cTn>
      </p:par>
    </p:tnLst>
    <p:bldLst>
      <p:bldP spid="9" grpId="0" animBg="1"/>
      <p:bldP spid="11" grpId="0" animBg="1"/>
      <p:bldP spid="16" grpId="0" animBg="1"/>
      <p:bldP spid="17" grpId="0" animBg="1"/>
      <p:bldP spid="1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248669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335699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422108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515719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708448" y="1660158"/>
            <a:ext cx="4176464" cy="369332"/>
          </a:xfrm>
          <a:prstGeom prst="rect">
            <a:avLst/>
          </a:prstGeom>
          <a:noFill/>
        </p:spPr>
        <p:txBody>
          <a:bodyPr wrap="square" rtlCol="0">
            <a:spAutoFit/>
          </a:bodyPr>
          <a:lstStyle/>
          <a:p>
            <a:r>
              <a:rPr lang="ru-RU" dirty="0" smtClean="0"/>
              <a:t>Бактерия </a:t>
            </a:r>
            <a:endParaRPr lang="ru-RU" dirty="0"/>
          </a:p>
        </p:txBody>
      </p:sp>
      <p:sp>
        <p:nvSpPr>
          <p:cNvPr id="11" name="TextBox 10"/>
          <p:cNvSpPr txBox="1"/>
          <p:nvPr/>
        </p:nvSpPr>
        <p:spPr>
          <a:xfrm>
            <a:off x="1708841" y="2518048"/>
            <a:ext cx="4176464" cy="369332"/>
          </a:xfrm>
          <a:prstGeom prst="rect">
            <a:avLst/>
          </a:prstGeom>
          <a:noFill/>
        </p:spPr>
        <p:txBody>
          <a:bodyPr wrap="square" rtlCol="0">
            <a:spAutoFit/>
          </a:bodyPr>
          <a:lstStyle/>
          <a:p>
            <a:r>
              <a:rPr lang="ru-RU" dirty="0" smtClean="0"/>
              <a:t>Вирус </a:t>
            </a:r>
            <a:endParaRPr lang="ru-RU" dirty="0"/>
          </a:p>
        </p:txBody>
      </p:sp>
      <p:sp>
        <p:nvSpPr>
          <p:cNvPr id="12" name="TextBox 11"/>
          <p:cNvSpPr txBox="1"/>
          <p:nvPr/>
        </p:nvSpPr>
        <p:spPr>
          <a:xfrm>
            <a:off x="1708841" y="3388350"/>
            <a:ext cx="4176464" cy="369332"/>
          </a:xfrm>
          <a:prstGeom prst="rect">
            <a:avLst/>
          </a:prstGeom>
          <a:noFill/>
        </p:spPr>
        <p:txBody>
          <a:bodyPr wrap="square" rtlCol="0">
            <a:spAutoFit/>
          </a:bodyPr>
          <a:lstStyle/>
          <a:p>
            <a:r>
              <a:rPr lang="ru-RU" dirty="0" smtClean="0"/>
              <a:t>Грибы </a:t>
            </a:r>
            <a:endParaRPr lang="ru-RU" dirty="0"/>
          </a:p>
        </p:txBody>
      </p:sp>
      <p:sp>
        <p:nvSpPr>
          <p:cNvPr id="13" name="TextBox 12"/>
          <p:cNvSpPr txBox="1"/>
          <p:nvPr/>
        </p:nvSpPr>
        <p:spPr>
          <a:xfrm>
            <a:off x="1708448" y="4252446"/>
            <a:ext cx="4176464" cy="369332"/>
          </a:xfrm>
          <a:prstGeom prst="rect">
            <a:avLst/>
          </a:prstGeom>
          <a:noFill/>
        </p:spPr>
        <p:txBody>
          <a:bodyPr wrap="square" rtlCol="0">
            <a:spAutoFit/>
          </a:bodyPr>
          <a:lstStyle/>
          <a:p>
            <a:r>
              <a:rPr lang="ru-RU" dirty="0" smtClean="0"/>
              <a:t>Микроб </a:t>
            </a:r>
            <a:endParaRPr lang="ru-RU" dirty="0"/>
          </a:p>
        </p:txBody>
      </p:sp>
      <p:sp>
        <p:nvSpPr>
          <p:cNvPr id="14" name="TextBox 13"/>
          <p:cNvSpPr txBox="1"/>
          <p:nvPr/>
        </p:nvSpPr>
        <p:spPr>
          <a:xfrm>
            <a:off x="1708841" y="5188550"/>
            <a:ext cx="4176464" cy="369332"/>
          </a:xfrm>
          <a:prstGeom prst="rect">
            <a:avLst/>
          </a:prstGeom>
          <a:noFill/>
        </p:spPr>
        <p:txBody>
          <a:bodyPr wrap="square" rtlCol="0">
            <a:spAutoFit/>
          </a:bodyPr>
          <a:lstStyle/>
          <a:p>
            <a:r>
              <a:rPr lang="ru-RU" dirty="0" err="1" smtClean="0"/>
              <a:t>Цианобактерия</a:t>
            </a:r>
            <a:r>
              <a:rPr lang="ru-RU" dirty="0" smtClean="0"/>
              <a:t> </a:t>
            </a:r>
            <a:endParaRPr lang="ru-RU" dirty="0"/>
          </a:p>
        </p:txBody>
      </p:sp>
      <p:sp>
        <p:nvSpPr>
          <p:cNvPr id="16" name="TextBox 15"/>
          <p:cNvSpPr txBox="1"/>
          <p:nvPr/>
        </p:nvSpPr>
        <p:spPr>
          <a:xfrm>
            <a:off x="1708448" y="476672"/>
            <a:ext cx="7040016" cy="400110"/>
          </a:xfrm>
          <a:prstGeom prst="rect">
            <a:avLst/>
          </a:prstGeom>
          <a:noFill/>
        </p:spPr>
        <p:txBody>
          <a:bodyPr wrap="square" rtlCol="0">
            <a:spAutoFit/>
          </a:bodyPr>
          <a:lstStyle/>
          <a:p>
            <a:pPr algn="ctr"/>
            <a:r>
              <a:rPr lang="en-US" sz="2000" b="1" dirty="0" smtClean="0"/>
              <a:t>3. </a:t>
            </a:r>
            <a:r>
              <a:rPr lang="ru-RU" sz="2000" b="1" dirty="0" smtClean="0"/>
              <a:t>Какой </a:t>
            </a:r>
            <a:r>
              <a:rPr lang="ru-RU" sz="2000" b="1" dirty="0" smtClean="0"/>
              <a:t>микроорганизм был назван именем Пастера?</a:t>
            </a:r>
            <a:endParaRPr lang="ru-RU" sz="2000" b="1" dirty="0"/>
          </a:p>
        </p:txBody>
      </p:sp>
    </p:spTree>
    <p:extLst>
      <p:ext uri="{BB962C8B-B14F-4D97-AF65-F5344CB8AC3E}">
        <p14:creationId xmlns:p14="http://schemas.microsoft.com/office/powerpoint/2010/main" val="324174795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5"/>
                                        </p:tgtEl>
                                        <p:attrNameLst>
                                          <p:attrName>style.color</p:attrName>
                                        </p:attrNameLst>
                                      </p:cBhvr>
                                      <p:to>
                                        <a:srgbClr val="009900"/>
                                      </p:to>
                                    </p:animClr>
                                    <p:animClr clrSpc="rgb" dir="cw">
                                      <p:cBhvr>
                                        <p:cTn id="7" dur="500" autoRev="1" fill="remove"/>
                                        <p:tgtEl>
                                          <p:spTgt spid="5"/>
                                        </p:tgtEl>
                                        <p:attrNameLst>
                                          <p:attrName>fillcolor</p:attrName>
                                        </p:attrNameLst>
                                      </p:cBhvr>
                                      <p:to>
                                        <a:srgbClr val="009900"/>
                                      </p:to>
                                    </p:animClr>
                                    <p:set>
                                      <p:cBhvr>
                                        <p:cTn id="8" dur="500" autoRev="1" fill="remove"/>
                                        <p:tgtEl>
                                          <p:spTgt spid="5"/>
                                        </p:tgtEl>
                                        <p:attrNameLst>
                                          <p:attrName>fill.type</p:attrName>
                                        </p:attrNameLst>
                                      </p:cBhvr>
                                      <p:to>
                                        <p:strVal val="solid"/>
                                      </p:to>
                                    </p:set>
                                    <p:set>
                                      <p:cBhvr>
                                        <p:cTn id="9" dur="500" autoRev="1" fill="remove"/>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6"/>
                                        </p:tgtEl>
                                        <p:attrNameLst>
                                          <p:attrName>style.color</p:attrName>
                                        </p:attrNameLst>
                                      </p:cBhvr>
                                      <p:to>
                                        <a:srgbClr val="FF0000"/>
                                      </p:to>
                                    </p:animClr>
                                    <p:animClr clrSpc="rgb" dir="cw">
                                      <p:cBhvr>
                                        <p:cTn id="15" dur="500" autoRev="1" fill="remove"/>
                                        <p:tgtEl>
                                          <p:spTgt spid="6"/>
                                        </p:tgtEl>
                                        <p:attrNameLst>
                                          <p:attrName>fillcolor</p:attrName>
                                        </p:attrNameLst>
                                      </p:cBhvr>
                                      <p:to>
                                        <a:srgbClr val="FF0000"/>
                                      </p:to>
                                    </p:animClr>
                                    <p:set>
                                      <p:cBhvr>
                                        <p:cTn id="16" dur="500" autoRev="1" fill="remove"/>
                                        <p:tgtEl>
                                          <p:spTgt spid="6"/>
                                        </p:tgtEl>
                                        <p:attrNameLst>
                                          <p:attrName>fill.type</p:attrName>
                                        </p:attrNameLst>
                                      </p:cBhvr>
                                      <p:to>
                                        <p:strVal val="solid"/>
                                      </p:to>
                                    </p:set>
                                    <p:set>
                                      <p:cBhvr>
                                        <p:cTn id="17" dur="500" autoRev="1" fill="remove"/>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7"/>
                                        </p:tgtEl>
                                        <p:attrNameLst>
                                          <p:attrName>style.color</p:attrName>
                                        </p:attrNameLst>
                                      </p:cBhvr>
                                      <p:to>
                                        <a:srgbClr val="FF0000"/>
                                      </p:to>
                                    </p:animClr>
                                    <p:animClr clrSpc="rgb" dir="cw">
                                      <p:cBhvr>
                                        <p:cTn id="23" dur="500" autoRev="1" fill="remove"/>
                                        <p:tgtEl>
                                          <p:spTgt spid="7"/>
                                        </p:tgtEl>
                                        <p:attrNameLst>
                                          <p:attrName>fillcolor</p:attrName>
                                        </p:attrNameLst>
                                      </p:cBhvr>
                                      <p:to>
                                        <a:srgbClr val="FF0000"/>
                                      </p:to>
                                    </p:animClr>
                                    <p:set>
                                      <p:cBhvr>
                                        <p:cTn id="24" dur="500" autoRev="1" fill="remove"/>
                                        <p:tgtEl>
                                          <p:spTgt spid="7"/>
                                        </p:tgtEl>
                                        <p:attrNameLst>
                                          <p:attrName>fill.type</p:attrName>
                                        </p:attrNameLst>
                                      </p:cBhvr>
                                      <p:to>
                                        <p:strVal val="solid"/>
                                      </p:to>
                                    </p:set>
                                    <p:set>
                                      <p:cBhvr>
                                        <p:cTn id="25" dur="500" autoRev="1" fill="remove"/>
                                        <p:tgtEl>
                                          <p:spTgt spid="7"/>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8"/>
                                        </p:tgtEl>
                                        <p:attrNameLst>
                                          <p:attrName>style.color</p:attrName>
                                        </p:attrNameLst>
                                      </p:cBhvr>
                                      <p:to>
                                        <a:srgbClr val="FF0000"/>
                                      </p:to>
                                    </p:animClr>
                                    <p:animClr clrSpc="rgb" dir="cw">
                                      <p:cBhvr>
                                        <p:cTn id="31" dur="500" autoRev="1" fill="remove"/>
                                        <p:tgtEl>
                                          <p:spTgt spid="8"/>
                                        </p:tgtEl>
                                        <p:attrNameLst>
                                          <p:attrName>fillcolor</p:attrName>
                                        </p:attrNameLst>
                                      </p:cBhvr>
                                      <p:to>
                                        <a:srgbClr val="FF0000"/>
                                      </p:to>
                                    </p:animClr>
                                    <p:set>
                                      <p:cBhvr>
                                        <p:cTn id="32" dur="500" autoRev="1" fill="remove"/>
                                        <p:tgtEl>
                                          <p:spTgt spid="8"/>
                                        </p:tgtEl>
                                        <p:attrNameLst>
                                          <p:attrName>fill.type</p:attrName>
                                        </p:attrNameLst>
                                      </p:cBhvr>
                                      <p:to>
                                        <p:strVal val="solid"/>
                                      </p:to>
                                    </p:set>
                                    <p:set>
                                      <p:cBhvr>
                                        <p:cTn id="33" dur="500" autoRev="1" fill="remove"/>
                                        <p:tgtEl>
                                          <p:spTgt spid="8"/>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9"/>
                                        </p:tgtEl>
                                        <p:attrNameLst>
                                          <p:attrName>style.color</p:attrName>
                                        </p:attrNameLst>
                                      </p:cBhvr>
                                      <p:to>
                                        <a:srgbClr val="FF0000"/>
                                      </p:to>
                                    </p:animClr>
                                    <p:animClr clrSpc="rgb" dir="cw">
                                      <p:cBhvr>
                                        <p:cTn id="39" dur="500" autoRev="1" fill="remove"/>
                                        <p:tgtEl>
                                          <p:spTgt spid="9"/>
                                        </p:tgtEl>
                                        <p:attrNameLst>
                                          <p:attrName>fillcolor</p:attrName>
                                        </p:attrNameLst>
                                      </p:cBhvr>
                                      <p:to>
                                        <a:srgbClr val="FF0000"/>
                                      </p:to>
                                    </p:animClr>
                                    <p:set>
                                      <p:cBhvr>
                                        <p:cTn id="40" dur="500" autoRev="1" fill="remove"/>
                                        <p:tgtEl>
                                          <p:spTgt spid="9"/>
                                        </p:tgtEl>
                                        <p:attrNameLst>
                                          <p:attrName>fill.type</p:attrName>
                                        </p:attrNameLst>
                                      </p:cBhvr>
                                      <p:to>
                                        <p:strVal val="solid"/>
                                      </p:to>
                                    </p:set>
                                    <p:set>
                                      <p:cBhvr>
                                        <p:cTn id="41" dur="500" autoRev="1" fill="remove"/>
                                        <p:tgtEl>
                                          <p:spTgt spid="9"/>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611560" y="548680"/>
            <a:ext cx="8424936" cy="707886"/>
          </a:xfrm>
          <a:prstGeom prst="rect">
            <a:avLst/>
          </a:prstGeom>
          <a:noFill/>
        </p:spPr>
        <p:txBody>
          <a:bodyPr wrap="square" rtlCol="0">
            <a:spAutoFit/>
          </a:bodyPr>
          <a:lstStyle/>
          <a:p>
            <a:pPr algn="ctr"/>
            <a:r>
              <a:rPr lang="en-US" sz="2000" b="1" dirty="0" smtClean="0"/>
              <a:t>4. </a:t>
            </a:r>
            <a:r>
              <a:rPr lang="ru-RU" sz="2000" b="1" dirty="0" smtClean="0"/>
              <a:t>В </a:t>
            </a:r>
            <a:r>
              <a:rPr lang="ru-RU" sz="2000" b="1" dirty="0" smtClean="0"/>
              <a:t>каких годах Пастер изучил возможность </a:t>
            </a:r>
            <a:r>
              <a:rPr lang="ru-RU" sz="2000" b="1" dirty="0" err="1" smtClean="0"/>
              <a:t>замораждания</a:t>
            </a:r>
            <a:r>
              <a:rPr lang="ru-RU" sz="2000" b="1" dirty="0" smtClean="0"/>
              <a:t> микроорганизмов</a:t>
            </a:r>
            <a:endParaRPr lang="ru-RU" sz="2000" b="1" dirty="0"/>
          </a:p>
        </p:txBody>
      </p:sp>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2499981"/>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335699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429309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52292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708448" y="1660158"/>
            <a:ext cx="4176464" cy="369332"/>
          </a:xfrm>
          <a:prstGeom prst="rect">
            <a:avLst/>
          </a:prstGeom>
          <a:noFill/>
        </p:spPr>
        <p:txBody>
          <a:bodyPr wrap="square" rtlCol="0">
            <a:spAutoFit/>
          </a:bodyPr>
          <a:lstStyle/>
          <a:p>
            <a:r>
              <a:rPr lang="ru-RU" dirty="0" smtClean="0"/>
              <a:t>1858-1862</a:t>
            </a:r>
            <a:endParaRPr lang="ru-RU" dirty="0"/>
          </a:p>
        </p:txBody>
      </p:sp>
      <p:sp>
        <p:nvSpPr>
          <p:cNvPr id="11" name="TextBox 10"/>
          <p:cNvSpPr txBox="1"/>
          <p:nvPr/>
        </p:nvSpPr>
        <p:spPr>
          <a:xfrm>
            <a:off x="1708448" y="2552820"/>
            <a:ext cx="4176464" cy="369332"/>
          </a:xfrm>
          <a:prstGeom prst="rect">
            <a:avLst/>
          </a:prstGeom>
          <a:noFill/>
        </p:spPr>
        <p:txBody>
          <a:bodyPr wrap="square" rtlCol="0">
            <a:spAutoFit/>
          </a:bodyPr>
          <a:lstStyle/>
          <a:p>
            <a:r>
              <a:rPr lang="ru-RU" dirty="0" smtClean="0"/>
              <a:t>1860-1862</a:t>
            </a:r>
            <a:endParaRPr lang="ru-RU" dirty="0"/>
          </a:p>
        </p:txBody>
      </p:sp>
      <p:sp>
        <p:nvSpPr>
          <p:cNvPr id="12" name="TextBox 11"/>
          <p:cNvSpPr txBox="1"/>
          <p:nvPr/>
        </p:nvSpPr>
        <p:spPr>
          <a:xfrm>
            <a:off x="1708448" y="3388350"/>
            <a:ext cx="4176464" cy="369332"/>
          </a:xfrm>
          <a:prstGeom prst="rect">
            <a:avLst/>
          </a:prstGeom>
          <a:noFill/>
        </p:spPr>
        <p:txBody>
          <a:bodyPr wrap="square" rtlCol="0">
            <a:spAutoFit/>
          </a:bodyPr>
          <a:lstStyle/>
          <a:p>
            <a:r>
              <a:rPr lang="ru-RU" dirty="0" smtClean="0"/>
              <a:t>1858-1860</a:t>
            </a:r>
            <a:endParaRPr lang="ru-RU" dirty="0"/>
          </a:p>
        </p:txBody>
      </p:sp>
      <p:sp>
        <p:nvSpPr>
          <p:cNvPr id="13" name="TextBox 12"/>
          <p:cNvSpPr txBox="1"/>
          <p:nvPr/>
        </p:nvSpPr>
        <p:spPr>
          <a:xfrm>
            <a:off x="1708448" y="4324454"/>
            <a:ext cx="4176464" cy="369332"/>
          </a:xfrm>
          <a:prstGeom prst="rect">
            <a:avLst/>
          </a:prstGeom>
          <a:noFill/>
        </p:spPr>
        <p:txBody>
          <a:bodyPr wrap="square" rtlCol="0">
            <a:spAutoFit/>
          </a:bodyPr>
          <a:lstStyle/>
          <a:p>
            <a:r>
              <a:rPr lang="ru-RU" dirty="0" smtClean="0"/>
              <a:t>1859-1861</a:t>
            </a:r>
            <a:endParaRPr lang="ru-RU" dirty="0"/>
          </a:p>
        </p:txBody>
      </p:sp>
      <p:sp>
        <p:nvSpPr>
          <p:cNvPr id="14" name="TextBox 13"/>
          <p:cNvSpPr txBox="1"/>
          <p:nvPr/>
        </p:nvSpPr>
        <p:spPr>
          <a:xfrm>
            <a:off x="1708448" y="5260558"/>
            <a:ext cx="4176464" cy="369332"/>
          </a:xfrm>
          <a:prstGeom prst="rect">
            <a:avLst/>
          </a:prstGeom>
          <a:noFill/>
        </p:spPr>
        <p:txBody>
          <a:bodyPr wrap="square" rtlCol="0">
            <a:spAutoFit/>
          </a:bodyPr>
          <a:lstStyle/>
          <a:p>
            <a:r>
              <a:rPr lang="ru-RU" dirty="0" smtClean="0"/>
              <a:t>1857-1859</a:t>
            </a:r>
            <a:endParaRPr lang="ru-RU" dirty="0"/>
          </a:p>
        </p:txBody>
      </p:sp>
    </p:spTree>
    <p:extLst>
      <p:ext uri="{BB962C8B-B14F-4D97-AF65-F5344CB8AC3E}">
        <p14:creationId xmlns:p14="http://schemas.microsoft.com/office/powerpoint/2010/main" val="252414105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5"/>
                                        </p:tgtEl>
                                        <p:attrNameLst>
                                          <p:attrName>style.color</p:attrName>
                                        </p:attrNameLst>
                                      </p:cBhvr>
                                      <p:to>
                                        <a:srgbClr val="FF0000"/>
                                      </p:to>
                                    </p:animClr>
                                    <p:animClr clrSpc="rgb" dir="cw">
                                      <p:cBhvr>
                                        <p:cTn id="7" dur="500" autoRev="1" fill="remove"/>
                                        <p:tgtEl>
                                          <p:spTgt spid="5"/>
                                        </p:tgtEl>
                                        <p:attrNameLst>
                                          <p:attrName>fillcolor</p:attrName>
                                        </p:attrNameLst>
                                      </p:cBhvr>
                                      <p:to>
                                        <a:srgbClr val="FF0000"/>
                                      </p:to>
                                    </p:animClr>
                                    <p:set>
                                      <p:cBhvr>
                                        <p:cTn id="8" dur="500" autoRev="1" fill="remove"/>
                                        <p:tgtEl>
                                          <p:spTgt spid="5"/>
                                        </p:tgtEl>
                                        <p:attrNameLst>
                                          <p:attrName>fill.type</p:attrName>
                                        </p:attrNameLst>
                                      </p:cBhvr>
                                      <p:to>
                                        <p:strVal val="solid"/>
                                      </p:to>
                                    </p:set>
                                    <p:set>
                                      <p:cBhvr>
                                        <p:cTn id="9" dur="500" autoRev="1" fill="remove"/>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6"/>
                                        </p:tgtEl>
                                        <p:attrNameLst>
                                          <p:attrName>style.color</p:attrName>
                                        </p:attrNameLst>
                                      </p:cBhvr>
                                      <p:to>
                                        <a:srgbClr val="009900"/>
                                      </p:to>
                                    </p:animClr>
                                    <p:animClr clrSpc="rgb" dir="cw">
                                      <p:cBhvr>
                                        <p:cTn id="15" dur="500" autoRev="1" fill="remove"/>
                                        <p:tgtEl>
                                          <p:spTgt spid="6"/>
                                        </p:tgtEl>
                                        <p:attrNameLst>
                                          <p:attrName>fillcolor</p:attrName>
                                        </p:attrNameLst>
                                      </p:cBhvr>
                                      <p:to>
                                        <a:srgbClr val="009900"/>
                                      </p:to>
                                    </p:animClr>
                                    <p:set>
                                      <p:cBhvr>
                                        <p:cTn id="16" dur="500" autoRev="1" fill="remove"/>
                                        <p:tgtEl>
                                          <p:spTgt spid="6"/>
                                        </p:tgtEl>
                                        <p:attrNameLst>
                                          <p:attrName>fill.type</p:attrName>
                                        </p:attrNameLst>
                                      </p:cBhvr>
                                      <p:to>
                                        <p:strVal val="solid"/>
                                      </p:to>
                                    </p:set>
                                    <p:set>
                                      <p:cBhvr>
                                        <p:cTn id="17" dur="500" autoRev="1" fill="remove"/>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7"/>
                                        </p:tgtEl>
                                        <p:attrNameLst>
                                          <p:attrName>style.color</p:attrName>
                                        </p:attrNameLst>
                                      </p:cBhvr>
                                      <p:to>
                                        <a:srgbClr val="FF0000"/>
                                      </p:to>
                                    </p:animClr>
                                    <p:animClr clrSpc="rgb" dir="cw">
                                      <p:cBhvr>
                                        <p:cTn id="23" dur="500" autoRev="1" fill="remove"/>
                                        <p:tgtEl>
                                          <p:spTgt spid="7"/>
                                        </p:tgtEl>
                                        <p:attrNameLst>
                                          <p:attrName>fillcolor</p:attrName>
                                        </p:attrNameLst>
                                      </p:cBhvr>
                                      <p:to>
                                        <a:srgbClr val="FF0000"/>
                                      </p:to>
                                    </p:animClr>
                                    <p:set>
                                      <p:cBhvr>
                                        <p:cTn id="24" dur="500" autoRev="1" fill="remove"/>
                                        <p:tgtEl>
                                          <p:spTgt spid="7"/>
                                        </p:tgtEl>
                                        <p:attrNameLst>
                                          <p:attrName>fill.type</p:attrName>
                                        </p:attrNameLst>
                                      </p:cBhvr>
                                      <p:to>
                                        <p:strVal val="solid"/>
                                      </p:to>
                                    </p:set>
                                    <p:set>
                                      <p:cBhvr>
                                        <p:cTn id="25" dur="500" autoRev="1" fill="remove"/>
                                        <p:tgtEl>
                                          <p:spTgt spid="7"/>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8"/>
                                        </p:tgtEl>
                                        <p:attrNameLst>
                                          <p:attrName>style.color</p:attrName>
                                        </p:attrNameLst>
                                      </p:cBhvr>
                                      <p:to>
                                        <a:srgbClr val="FF0000"/>
                                      </p:to>
                                    </p:animClr>
                                    <p:animClr clrSpc="rgb" dir="cw">
                                      <p:cBhvr>
                                        <p:cTn id="31" dur="500" autoRev="1" fill="remove"/>
                                        <p:tgtEl>
                                          <p:spTgt spid="8"/>
                                        </p:tgtEl>
                                        <p:attrNameLst>
                                          <p:attrName>fillcolor</p:attrName>
                                        </p:attrNameLst>
                                      </p:cBhvr>
                                      <p:to>
                                        <a:srgbClr val="FF0000"/>
                                      </p:to>
                                    </p:animClr>
                                    <p:set>
                                      <p:cBhvr>
                                        <p:cTn id="32" dur="500" autoRev="1" fill="remove"/>
                                        <p:tgtEl>
                                          <p:spTgt spid="8"/>
                                        </p:tgtEl>
                                        <p:attrNameLst>
                                          <p:attrName>fill.type</p:attrName>
                                        </p:attrNameLst>
                                      </p:cBhvr>
                                      <p:to>
                                        <p:strVal val="solid"/>
                                      </p:to>
                                    </p:set>
                                    <p:set>
                                      <p:cBhvr>
                                        <p:cTn id="33" dur="500" autoRev="1" fill="remove"/>
                                        <p:tgtEl>
                                          <p:spTgt spid="8"/>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9"/>
                                        </p:tgtEl>
                                        <p:attrNameLst>
                                          <p:attrName>style.color</p:attrName>
                                        </p:attrNameLst>
                                      </p:cBhvr>
                                      <p:to>
                                        <a:srgbClr val="FF0000"/>
                                      </p:to>
                                    </p:animClr>
                                    <p:animClr clrSpc="rgb" dir="cw">
                                      <p:cBhvr>
                                        <p:cTn id="39" dur="500" autoRev="1" fill="remove"/>
                                        <p:tgtEl>
                                          <p:spTgt spid="9"/>
                                        </p:tgtEl>
                                        <p:attrNameLst>
                                          <p:attrName>fillcolor</p:attrName>
                                        </p:attrNameLst>
                                      </p:cBhvr>
                                      <p:to>
                                        <a:srgbClr val="FF0000"/>
                                      </p:to>
                                    </p:animClr>
                                    <p:set>
                                      <p:cBhvr>
                                        <p:cTn id="40" dur="500" autoRev="1" fill="remove"/>
                                        <p:tgtEl>
                                          <p:spTgt spid="9"/>
                                        </p:tgtEl>
                                        <p:attrNameLst>
                                          <p:attrName>fill.type</p:attrName>
                                        </p:attrNameLst>
                                      </p:cBhvr>
                                      <p:to>
                                        <p:strVal val="solid"/>
                                      </p:to>
                                    </p:set>
                                    <p:set>
                                      <p:cBhvr>
                                        <p:cTn id="41" dur="500" autoRev="1" fill="remove"/>
                                        <p:tgtEl>
                                          <p:spTgt spid="9"/>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908720"/>
            <a:ext cx="6624736" cy="504056"/>
          </a:xfrm>
        </p:spPr>
        <p:txBody>
          <a:bodyPr>
            <a:noAutofit/>
          </a:bodyPr>
          <a:lstStyle/>
          <a:p>
            <a:pPr algn="ctr"/>
            <a:r>
              <a:rPr lang="kk-KZ" sz="3600" b="1" dirty="0" smtClean="0">
                <a:solidFill>
                  <a:schemeClr val="tx1"/>
                </a:solidFill>
                <a:latin typeface="Times New Roman" pitchFamily="18" charset="0"/>
                <a:cs typeface="Times New Roman" pitchFamily="18" charset="0"/>
              </a:rPr>
              <a:t>Краткая биография Луи Пастера</a:t>
            </a:r>
            <a:endParaRPr lang="ru-RU" sz="3600" b="1" dirty="0">
              <a:solidFill>
                <a:schemeClr val="tx1"/>
              </a:solidFill>
              <a:latin typeface="Times New Roman" pitchFamily="18" charset="0"/>
              <a:cs typeface="Times New Roman" pitchFamily="18" charset="0"/>
            </a:endParaRPr>
          </a:p>
        </p:txBody>
      </p:sp>
      <p:sp>
        <p:nvSpPr>
          <p:cNvPr id="3" name="Объект 2"/>
          <p:cNvSpPr>
            <a:spLocks noGrp="1"/>
          </p:cNvSpPr>
          <p:nvPr>
            <p:ph idx="1"/>
          </p:nvPr>
        </p:nvSpPr>
        <p:spPr>
          <a:xfrm>
            <a:off x="-21186" y="2132856"/>
            <a:ext cx="6825434" cy="4320480"/>
          </a:xfrm>
        </p:spPr>
        <p:txBody>
          <a:bodyPr>
            <a:noAutofit/>
          </a:bodyPr>
          <a:lstStyle/>
          <a:p>
            <a:pPr algn="just"/>
            <a:r>
              <a:rPr lang="ru-RU" sz="1800" dirty="0" smtClean="0">
                <a:solidFill>
                  <a:schemeClr val="tx1"/>
                </a:solidFill>
                <a:latin typeface="Times New Roman" pitchFamily="18" charset="0"/>
                <a:cs typeface="Times New Roman" pitchFamily="18" charset="0"/>
              </a:rPr>
              <a:t>Луи Пастер родился во французской Юре в 27 декабря 1822 году. Его отец, Жан Пастер, был кожевником и ветераном Наполеоновских войн. Луи учился в колледже в </a:t>
            </a:r>
            <a:r>
              <a:rPr lang="ru-RU" sz="1800" dirty="0" err="1" smtClean="0">
                <a:solidFill>
                  <a:schemeClr val="tx1"/>
                </a:solidFill>
                <a:latin typeface="Times New Roman" pitchFamily="18" charset="0"/>
                <a:cs typeface="Times New Roman" pitchFamily="18" charset="0"/>
              </a:rPr>
              <a:t>Арбуа</a:t>
            </a:r>
            <a:r>
              <a:rPr lang="ru-RU" sz="1800" dirty="0" smtClean="0">
                <a:solidFill>
                  <a:schemeClr val="tx1"/>
                </a:solidFill>
                <a:latin typeface="Times New Roman" pitchFamily="18" charset="0"/>
                <a:cs typeface="Times New Roman" pitchFamily="18" charset="0"/>
              </a:rPr>
              <a:t>, где был самым молодым учеником. Здесь он увлёкся чтением книг и смог стать помощником учителя. Затем он получил место младшего преподавателя в Безансоне, продолжая учиться. </a:t>
            </a:r>
            <a:r>
              <a:rPr lang="ru-RU" sz="1800" dirty="0" smtClean="0">
                <a:solidFill>
                  <a:schemeClr val="tx1"/>
                </a:solidFill>
                <a:latin typeface="Times New Roman" pitchFamily="18" charset="0"/>
                <a:cs typeface="Times New Roman" pitchFamily="18" charset="0"/>
              </a:rPr>
              <a:t>Окончив </a:t>
            </a:r>
            <a:r>
              <a:rPr lang="ru-RU" sz="1800" dirty="0">
                <a:solidFill>
                  <a:schemeClr val="tx1"/>
                </a:solidFill>
                <a:latin typeface="Times New Roman" pitchFamily="18" charset="0"/>
                <a:cs typeface="Times New Roman" pitchFamily="18" charset="0"/>
              </a:rPr>
              <a:t>с отличием лицей, юноша был принят в 1843 г. в </a:t>
            </a:r>
            <a:r>
              <a:rPr lang="ru-RU" sz="1800" dirty="0" err="1">
                <a:solidFill>
                  <a:schemeClr val="tx1"/>
                </a:solidFill>
                <a:latin typeface="Times New Roman" pitchFamily="18" charset="0"/>
                <a:cs typeface="Times New Roman" pitchFamily="18" charset="0"/>
              </a:rPr>
              <a:t>Эколь</a:t>
            </a:r>
            <a:r>
              <a:rPr lang="ru-RU" sz="1800" dirty="0">
                <a:solidFill>
                  <a:schemeClr val="tx1"/>
                </a:solidFill>
                <a:latin typeface="Times New Roman" pitchFamily="18" charset="0"/>
                <a:cs typeface="Times New Roman" pitchFamily="18" charset="0"/>
              </a:rPr>
              <a:t> Нормаль — Высшую нормальную школу, где изучал естественные науки. По окончании курса (1847 г.) он в течение года защитил две докторские диссертации: одну по физике, другую по химии. </a:t>
            </a:r>
          </a:p>
          <a:p>
            <a:pPr algn="just"/>
            <a:r>
              <a:rPr lang="ru-RU" sz="1800" dirty="0">
                <a:solidFill>
                  <a:schemeClr val="tx1"/>
                </a:solidFill>
                <a:latin typeface="Times New Roman" pitchFamily="18" charset="0"/>
                <a:cs typeface="Times New Roman" pitchFamily="18" charset="0"/>
              </a:rPr>
              <a:t>Луи Пастер умер в 1895 году недалеко от Парижа. Смерть была вызвана осложнениями, вызванными серией инсультов, которая началась в 1868 году.  </a:t>
            </a:r>
            <a:endParaRPr lang="ru-RU" sz="1800" dirty="0" smtClean="0">
              <a:solidFill>
                <a:schemeClr val="tx1"/>
              </a:solidFill>
              <a:latin typeface="Times New Roman" pitchFamily="18" charset="0"/>
              <a:cs typeface="Times New Roman" pitchFamily="18" charset="0"/>
            </a:endParaRPr>
          </a:p>
          <a:p>
            <a:pPr algn="just"/>
            <a:endParaRPr lang="ru-RU" sz="1800" dirty="0" smtClean="0">
              <a:solidFill>
                <a:schemeClr val="tx1"/>
              </a:solidFill>
              <a:latin typeface="Times New Roman" pitchFamily="18" charset="0"/>
              <a:cs typeface="Times New Roman" pitchFamily="18" charset="0"/>
            </a:endParaRPr>
          </a:p>
          <a:p>
            <a:pPr algn="just"/>
            <a:endParaRPr lang="ru-RU" sz="1800" dirty="0">
              <a:solidFill>
                <a:schemeClr val="tx1"/>
              </a:solidFill>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8454" y="1484784"/>
            <a:ext cx="2232025" cy="3382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5388092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8488C4"/>
            </a:gs>
            <a:gs pos="53000">
              <a:srgbClr val="D4DEFF"/>
            </a:gs>
            <a:gs pos="83000">
              <a:srgbClr val="D4DEFF"/>
            </a:gs>
            <a:gs pos="100000">
              <a:srgbClr val="96AB94"/>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971600" y="620688"/>
            <a:ext cx="7776864" cy="707886"/>
          </a:xfrm>
          <a:prstGeom prst="rect">
            <a:avLst/>
          </a:prstGeom>
          <a:noFill/>
        </p:spPr>
        <p:txBody>
          <a:bodyPr wrap="square" rtlCol="0">
            <a:spAutoFit/>
          </a:bodyPr>
          <a:lstStyle/>
          <a:p>
            <a:pPr algn="ctr"/>
            <a:r>
              <a:rPr lang="en-US" sz="2000" b="1" dirty="0" smtClean="0"/>
              <a:t>5. </a:t>
            </a:r>
            <a:r>
              <a:rPr lang="ru-RU" sz="2000" b="1" dirty="0" smtClean="0"/>
              <a:t>В </a:t>
            </a:r>
            <a:r>
              <a:rPr lang="ru-RU" sz="2000" b="1" dirty="0" smtClean="0"/>
              <a:t>каком городе открыли институт названный в честь </a:t>
            </a:r>
            <a:endParaRPr lang="ru-RU" sz="2000" b="1" dirty="0" smtClean="0"/>
          </a:p>
          <a:p>
            <a:pPr algn="ctr"/>
            <a:r>
              <a:rPr lang="ru-RU" sz="2000" b="1" dirty="0" smtClean="0"/>
              <a:t>Луи </a:t>
            </a:r>
            <a:r>
              <a:rPr lang="ru-RU" sz="2000" b="1" dirty="0" smtClean="0"/>
              <a:t>Пастера?</a:t>
            </a:r>
            <a:endParaRPr lang="ru-RU" sz="2000" b="1" dirty="0"/>
          </a:p>
        </p:txBody>
      </p:sp>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248669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429309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530120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335699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1708448" y="1660158"/>
            <a:ext cx="4176464" cy="369332"/>
          </a:xfrm>
          <a:prstGeom prst="rect">
            <a:avLst/>
          </a:prstGeom>
          <a:noFill/>
        </p:spPr>
        <p:txBody>
          <a:bodyPr wrap="square" rtlCol="0">
            <a:spAutoFit/>
          </a:bodyPr>
          <a:lstStyle/>
          <a:p>
            <a:r>
              <a:rPr lang="ru-RU" dirty="0" smtClean="0"/>
              <a:t>Леон </a:t>
            </a:r>
            <a:endParaRPr lang="ru-RU" dirty="0"/>
          </a:p>
        </p:txBody>
      </p:sp>
      <p:sp>
        <p:nvSpPr>
          <p:cNvPr id="12" name="TextBox 11"/>
          <p:cNvSpPr txBox="1"/>
          <p:nvPr/>
        </p:nvSpPr>
        <p:spPr>
          <a:xfrm>
            <a:off x="1708448" y="2518048"/>
            <a:ext cx="4176464" cy="369332"/>
          </a:xfrm>
          <a:prstGeom prst="rect">
            <a:avLst/>
          </a:prstGeom>
          <a:noFill/>
        </p:spPr>
        <p:txBody>
          <a:bodyPr wrap="square" rtlCol="0">
            <a:spAutoFit/>
          </a:bodyPr>
          <a:lstStyle/>
          <a:p>
            <a:r>
              <a:rPr lang="ru-RU" dirty="0" smtClean="0"/>
              <a:t>Амстердам </a:t>
            </a:r>
            <a:endParaRPr lang="ru-RU" dirty="0"/>
          </a:p>
        </p:txBody>
      </p:sp>
      <p:sp>
        <p:nvSpPr>
          <p:cNvPr id="13" name="TextBox 12"/>
          <p:cNvSpPr txBox="1"/>
          <p:nvPr/>
        </p:nvSpPr>
        <p:spPr>
          <a:xfrm>
            <a:off x="1708448" y="3388350"/>
            <a:ext cx="4176464" cy="369332"/>
          </a:xfrm>
          <a:prstGeom prst="rect">
            <a:avLst/>
          </a:prstGeom>
          <a:noFill/>
        </p:spPr>
        <p:txBody>
          <a:bodyPr wrap="square" rtlCol="0">
            <a:spAutoFit/>
          </a:bodyPr>
          <a:lstStyle/>
          <a:p>
            <a:r>
              <a:rPr lang="ru-RU" dirty="0" smtClean="0"/>
              <a:t>Рим </a:t>
            </a:r>
            <a:endParaRPr lang="ru-RU" dirty="0"/>
          </a:p>
        </p:txBody>
      </p:sp>
      <p:sp>
        <p:nvSpPr>
          <p:cNvPr id="14" name="TextBox 13"/>
          <p:cNvSpPr txBox="1"/>
          <p:nvPr/>
        </p:nvSpPr>
        <p:spPr>
          <a:xfrm>
            <a:off x="1708448" y="4324454"/>
            <a:ext cx="4176464" cy="369332"/>
          </a:xfrm>
          <a:prstGeom prst="rect">
            <a:avLst/>
          </a:prstGeom>
          <a:noFill/>
        </p:spPr>
        <p:txBody>
          <a:bodyPr wrap="square" rtlCol="0">
            <a:spAutoFit/>
          </a:bodyPr>
          <a:lstStyle/>
          <a:p>
            <a:r>
              <a:rPr lang="ru-RU" dirty="0" smtClean="0"/>
              <a:t>Лондон </a:t>
            </a:r>
            <a:endParaRPr lang="ru-RU" dirty="0"/>
          </a:p>
        </p:txBody>
      </p:sp>
      <p:sp>
        <p:nvSpPr>
          <p:cNvPr id="15" name="TextBox 14"/>
          <p:cNvSpPr txBox="1"/>
          <p:nvPr/>
        </p:nvSpPr>
        <p:spPr>
          <a:xfrm>
            <a:off x="1708448" y="5332566"/>
            <a:ext cx="4176464" cy="369332"/>
          </a:xfrm>
          <a:prstGeom prst="rect">
            <a:avLst/>
          </a:prstGeom>
          <a:noFill/>
        </p:spPr>
        <p:txBody>
          <a:bodyPr wrap="square" rtlCol="0">
            <a:spAutoFit/>
          </a:bodyPr>
          <a:lstStyle/>
          <a:p>
            <a:r>
              <a:rPr lang="ru-RU" dirty="0" smtClean="0"/>
              <a:t>Париж </a:t>
            </a:r>
            <a:endParaRPr lang="ru-RU" dirty="0"/>
          </a:p>
        </p:txBody>
      </p:sp>
    </p:spTree>
    <p:extLst>
      <p:ext uri="{BB962C8B-B14F-4D97-AF65-F5344CB8AC3E}">
        <p14:creationId xmlns:p14="http://schemas.microsoft.com/office/powerpoint/2010/main" val="2218247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5"/>
                                        </p:tgtEl>
                                        <p:attrNameLst>
                                          <p:attrName>style.color</p:attrName>
                                        </p:attrNameLst>
                                      </p:cBhvr>
                                      <p:to>
                                        <a:srgbClr val="FF0000"/>
                                      </p:to>
                                    </p:animClr>
                                    <p:animClr clrSpc="rgb" dir="cw">
                                      <p:cBhvr>
                                        <p:cTn id="7" dur="500" autoRev="1" fill="remove"/>
                                        <p:tgtEl>
                                          <p:spTgt spid="5"/>
                                        </p:tgtEl>
                                        <p:attrNameLst>
                                          <p:attrName>fillcolor</p:attrName>
                                        </p:attrNameLst>
                                      </p:cBhvr>
                                      <p:to>
                                        <a:srgbClr val="FF0000"/>
                                      </p:to>
                                    </p:animClr>
                                    <p:set>
                                      <p:cBhvr>
                                        <p:cTn id="8" dur="500" autoRev="1" fill="remove"/>
                                        <p:tgtEl>
                                          <p:spTgt spid="5"/>
                                        </p:tgtEl>
                                        <p:attrNameLst>
                                          <p:attrName>fill.type</p:attrName>
                                        </p:attrNameLst>
                                      </p:cBhvr>
                                      <p:to>
                                        <p:strVal val="solid"/>
                                      </p:to>
                                    </p:set>
                                    <p:set>
                                      <p:cBhvr>
                                        <p:cTn id="9" dur="500" autoRev="1" fill="remove"/>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6"/>
                                        </p:tgtEl>
                                        <p:attrNameLst>
                                          <p:attrName>style.color</p:attrName>
                                        </p:attrNameLst>
                                      </p:cBhvr>
                                      <p:to>
                                        <a:srgbClr val="FF0000"/>
                                      </p:to>
                                    </p:animClr>
                                    <p:animClr clrSpc="rgb" dir="cw">
                                      <p:cBhvr>
                                        <p:cTn id="15" dur="500" autoRev="1" fill="remove"/>
                                        <p:tgtEl>
                                          <p:spTgt spid="6"/>
                                        </p:tgtEl>
                                        <p:attrNameLst>
                                          <p:attrName>fillcolor</p:attrName>
                                        </p:attrNameLst>
                                      </p:cBhvr>
                                      <p:to>
                                        <a:srgbClr val="FF0000"/>
                                      </p:to>
                                    </p:animClr>
                                    <p:set>
                                      <p:cBhvr>
                                        <p:cTn id="16" dur="500" autoRev="1" fill="remove"/>
                                        <p:tgtEl>
                                          <p:spTgt spid="6"/>
                                        </p:tgtEl>
                                        <p:attrNameLst>
                                          <p:attrName>fill.type</p:attrName>
                                        </p:attrNameLst>
                                      </p:cBhvr>
                                      <p:to>
                                        <p:strVal val="solid"/>
                                      </p:to>
                                    </p:set>
                                    <p:set>
                                      <p:cBhvr>
                                        <p:cTn id="17" dur="500" autoRev="1" fill="remove"/>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7"/>
                                        </p:tgtEl>
                                        <p:attrNameLst>
                                          <p:attrName>style.color</p:attrName>
                                        </p:attrNameLst>
                                      </p:cBhvr>
                                      <p:to>
                                        <a:srgbClr val="FF0000"/>
                                      </p:to>
                                    </p:animClr>
                                    <p:animClr clrSpc="rgb" dir="cw">
                                      <p:cBhvr>
                                        <p:cTn id="23" dur="500" autoRev="1" fill="remove"/>
                                        <p:tgtEl>
                                          <p:spTgt spid="7"/>
                                        </p:tgtEl>
                                        <p:attrNameLst>
                                          <p:attrName>fillcolor</p:attrName>
                                        </p:attrNameLst>
                                      </p:cBhvr>
                                      <p:to>
                                        <a:srgbClr val="FF0000"/>
                                      </p:to>
                                    </p:animClr>
                                    <p:set>
                                      <p:cBhvr>
                                        <p:cTn id="24" dur="500" autoRev="1" fill="remove"/>
                                        <p:tgtEl>
                                          <p:spTgt spid="7"/>
                                        </p:tgtEl>
                                        <p:attrNameLst>
                                          <p:attrName>fill.type</p:attrName>
                                        </p:attrNameLst>
                                      </p:cBhvr>
                                      <p:to>
                                        <p:strVal val="solid"/>
                                      </p:to>
                                    </p:set>
                                    <p:set>
                                      <p:cBhvr>
                                        <p:cTn id="25" dur="500" autoRev="1" fill="remove"/>
                                        <p:tgtEl>
                                          <p:spTgt spid="7"/>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8"/>
                                        </p:tgtEl>
                                        <p:attrNameLst>
                                          <p:attrName>style.color</p:attrName>
                                        </p:attrNameLst>
                                      </p:cBhvr>
                                      <p:to>
                                        <a:srgbClr val="009900"/>
                                      </p:to>
                                    </p:animClr>
                                    <p:animClr clrSpc="rgb" dir="cw">
                                      <p:cBhvr>
                                        <p:cTn id="31" dur="500" autoRev="1" fill="remove"/>
                                        <p:tgtEl>
                                          <p:spTgt spid="8"/>
                                        </p:tgtEl>
                                        <p:attrNameLst>
                                          <p:attrName>fillcolor</p:attrName>
                                        </p:attrNameLst>
                                      </p:cBhvr>
                                      <p:to>
                                        <a:srgbClr val="009900"/>
                                      </p:to>
                                    </p:animClr>
                                    <p:set>
                                      <p:cBhvr>
                                        <p:cTn id="32" dur="500" autoRev="1" fill="remove"/>
                                        <p:tgtEl>
                                          <p:spTgt spid="8"/>
                                        </p:tgtEl>
                                        <p:attrNameLst>
                                          <p:attrName>fill.type</p:attrName>
                                        </p:attrNameLst>
                                      </p:cBhvr>
                                      <p:to>
                                        <p:strVal val="solid"/>
                                      </p:to>
                                    </p:set>
                                    <p:set>
                                      <p:cBhvr>
                                        <p:cTn id="33" dur="500" autoRev="1" fill="remove"/>
                                        <p:tgtEl>
                                          <p:spTgt spid="8"/>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9"/>
                                        </p:tgtEl>
                                        <p:attrNameLst>
                                          <p:attrName>style.color</p:attrName>
                                        </p:attrNameLst>
                                      </p:cBhvr>
                                      <p:to>
                                        <a:srgbClr val="FF0000"/>
                                      </p:to>
                                    </p:animClr>
                                    <p:animClr clrSpc="rgb" dir="cw">
                                      <p:cBhvr>
                                        <p:cTn id="39" dur="500" autoRev="1" fill="remove"/>
                                        <p:tgtEl>
                                          <p:spTgt spid="9"/>
                                        </p:tgtEl>
                                        <p:attrNameLst>
                                          <p:attrName>fillcolor</p:attrName>
                                        </p:attrNameLst>
                                      </p:cBhvr>
                                      <p:to>
                                        <a:srgbClr val="FF0000"/>
                                      </p:to>
                                    </p:animClr>
                                    <p:set>
                                      <p:cBhvr>
                                        <p:cTn id="40" dur="500" autoRev="1" fill="remove"/>
                                        <p:tgtEl>
                                          <p:spTgt spid="9"/>
                                        </p:tgtEl>
                                        <p:attrNameLst>
                                          <p:attrName>fill.type</p:attrName>
                                        </p:attrNameLst>
                                      </p:cBhvr>
                                      <p:to>
                                        <p:strVal val="solid"/>
                                      </p:to>
                                    </p:set>
                                    <p:set>
                                      <p:cBhvr>
                                        <p:cTn id="41" dur="500" autoRev="1" fill="remove"/>
                                        <p:tgtEl>
                                          <p:spTgt spid="9"/>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TextBox 3"/>
          <p:cNvSpPr txBox="1"/>
          <p:nvPr/>
        </p:nvSpPr>
        <p:spPr>
          <a:xfrm>
            <a:off x="971600" y="692696"/>
            <a:ext cx="7920880" cy="707886"/>
          </a:xfrm>
          <a:prstGeom prst="rect">
            <a:avLst/>
          </a:prstGeom>
          <a:noFill/>
        </p:spPr>
        <p:txBody>
          <a:bodyPr wrap="square" rtlCol="0">
            <a:spAutoFit/>
          </a:bodyPr>
          <a:lstStyle/>
          <a:p>
            <a:pPr algn="ctr"/>
            <a:r>
              <a:rPr lang="en-US" sz="2000" b="1" dirty="0" smtClean="0"/>
              <a:t>6. </a:t>
            </a:r>
            <a:r>
              <a:rPr lang="kk-KZ" sz="2000" b="1" dirty="0" smtClean="0"/>
              <a:t>Это </a:t>
            </a:r>
            <a:r>
              <a:rPr lang="kk-KZ" sz="2000" b="1" dirty="0" smtClean="0"/>
              <a:t>технология была предложена в середине </a:t>
            </a:r>
            <a:r>
              <a:rPr lang="en-US" sz="2000" b="1" dirty="0" smtClean="0"/>
              <a:t>XIX</a:t>
            </a:r>
            <a:r>
              <a:rPr lang="ru-RU" sz="2000" b="1" dirty="0" smtClean="0"/>
              <a:t>века французским микробиологом Луи Пастером</a:t>
            </a:r>
            <a:endParaRPr lang="ru-RU" sz="2000" b="1" dirty="0"/>
          </a:p>
        </p:txBody>
      </p:sp>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328498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248487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4099161"/>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494669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708448" y="1660158"/>
            <a:ext cx="4176464" cy="369332"/>
          </a:xfrm>
          <a:prstGeom prst="rect">
            <a:avLst/>
          </a:prstGeom>
          <a:noFill/>
        </p:spPr>
        <p:txBody>
          <a:bodyPr wrap="square" rtlCol="0">
            <a:spAutoFit/>
          </a:bodyPr>
          <a:lstStyle/>
          <a:p>
            <a:r>
              <a:rPr lang="ru-RU" dirty="0" smtClean="0"/>
              <a:t>Стерилизация </a:t>
            </a:r>
          </a:p>
        </p:txBody>
      </p:sp>
      <p:sp>
        <p:nvSpPr>
          <p:cNvPr id="11" name="TextBox 10"/>
          <p:cNvSpPr txBox="1"/>
          <p:nvPr/>
        </p:nvSpPr>
        <p:spPr>
          <a:xfrm>
            <a:off x="1719755" y="4978056"/>
            <a:ext cx="4176464" cy="369332"/>
          </a:xfrm>
          <a:prstGeom prst="rect">
            <a:avLst/>
          </a:prstGeom>
          <a:noFill/>
        </p:spPr>
        <p:txBody>
          <a:bodyPr wrap="square" rtlCol="0">
            <a:spAutoFit/>
          </a:bodyPr>
          <a:lstStyle/>
          <a:p>
            <a:r>
              <a:rPr lang="ru-RU" dirty="0" err="1" smtClean="0"/>
              <a:t>Филтрация</a:t>
            </a:r>
            <a:endParaRPr lang="ru-RU" dirty="0"/>
          </a:p>
        </p:txBody>
      </p:sp>
      <p:sp>
        <p:nvSpPr>
          <p:cNvPr id="12" name="TextBox 11"/>
          <p:cNvSpPr txBox="1"/>
          <p:nvPr/>
        </p:nvSpPr>
        <p:spPr>
          <a:xfrm>
            <a:off x="1719755" y="4130519"/>
            <a:ext cx="4176464" cy="369332"/>
          </a:xfrm>
          <a:prstGeom prst="rect">
            <a:avLst/>
          </a:prstGeom>
          <a:noFill/>
        </p:spPr>
        <p:txBody>
          <a:bodyPr wrap="square" rtlCol="0">
            <a:spAutoFit/>
          </a:bodyPr>
          <a:lstStyle/>
          <a:p>
            <a:r>
              <a:rPr lang="ru-RU" dirty="0" smtClean="0"/>
              <a:t>Пастеризация</a:t>
            </a:r>
            <a:endParaRPr lang="ru-RU" dirty="0"/>
          </a:p>
        </p:txBody>
      </p:sp>
      <p:sp>
        <p:nvSpPr>
          <p:cNvPr id="13" name="TextBox 12"/>
          <p:cNvSpPr txBox="1"/>
          <p:nvPr/>
        </p:nvSpPr>
        <p:spPr>
          <a:xfrm>
            <a:off x="1719755" y="2516234"/>
            <a:ext cx="4176464" cy="369332"/>
          </a:xfrm>
          <a:prstGeom prst="rect">
            <a:avLst/>
          </a:prstGeom>
          <a:noFill/>
        </p:spPr>
        <p:txBody>
          <a:bodyPr wrap="square" rtlCol="0">
            <a:spAutoFit/>
          </a:bodyPr>
          <a:lstStyle/>
          <a:p>
            <a:r>
              <a:rPr lang="ru-RU" dirty="0" err="1" smtClean="0"/>
              <a:t>Дизентеграция</a:t>
            </a:r>
            <a:endParaRPr lang="ru-RU" dirty="0"/>
          </a:p>
        </p:txBody>
      </p:sp>
      <p:sp>
        <p:nvSpPr>
          <p:cNvPr id="14" name="TextBox 13"/>
          <p:cNvSpPr txBox="1"/>
          <p:nvPr/>
        </p:nvSpPr>
        <p:spPr>
          <a:xfrm>
            <a:off x="1719755" y="3316342"/>
            <a:ext cx="4176464" cy="369332"/>
          </a:xfrm>
          <a:prstGeom prst="rect">
            <a:avLst/>
          </a:prstGeom>
          <a:noFill/>
        </p:spPr>
        <p:txBody>
          <a:bodyPr wrap="square" rtlCol="0">
            <a:spAutoFit/>
          </a:bodyPr>
          <a:lstStyle/>
          <a:p>
            <a:r>
              <a:rPr lang="ru-RU" dirty="0" smtClean="0"/>
              <a:t>Брожения</a:t>
            </a:r>
            <a:endParaRPr lang="ru-RU" dirty="0"/>
          </a:p>
        </p:txBody>
      </p:sp>
    </p:spTree>
    <p:extLst>
      <p:ext uri="{BB962C8B-B14F-4D97-AF65-F5344CB8AC3E}">
        <p14:creationId xmlns:p14="http://schemas.microsoft.com/office/powerpoint/2010/main" val="3850812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7"/>
                                        </p:tgtEl>
                                        <p:attrNameLst>
                                          <p:attrName>style.color</p:attrName>
                                        </p:attrNameLst>
                                      </p:cBhvr>
                                      <p:to>
                                        <a:srgbClr val="FF0000"/>
                                      </p:to>
                                    </p:animClr>
                                    <p:animClr clrSpc="rgb" dir="cw">
                                      <p:cBhvr>
                                        <p:cTn id="7" dur="500" autoRev="1" fill="remove"/>
                                        <p:tgtEl>
                                          <p:spTgt spid="7"/>
                                        </p:tgtEl>
                                        <p:attrNameLst>
                                          <p:attrName>fillcolor</p:attrName>
                                        </p:attrNameLst>
                                      </p:cBhvr>
                                      <p:to>
                                        <a:srgbClr val="FF0000"/>
                                      </p:to>
                                    </p:animClr>
                                    <p:set>
                                      <p:cBhvr>
                                        <p:cTn id="8" dur="500" autoRev="1" fill="remove"/>
                                        <p:tgtEl>
                                          <p:spTgt spid="7"/>
                                        </p:tgtEl>
                                        <p:attrNameLst>
                                          <p:attrName>fill.type</p:attrName>
                                        </p:attrNameLst>
                                      </p:cBhvr>
                                      <p:to>
                                        <p:strVal val="solid"/>
                                      </p:to>
                                    </p:set>
                                    <p:set>
                                      <p:cBhvr>
                                        <p:cTn id="9" dur="500" autoRev="1" fill="remove"/>
                                        <p:tgtEl>
                                          <p:spTgt spid="7"/>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7"/>
                  </p:tgtEl>
                </p:cond>
              </p:nextCondLst>
            </p:seq>
            <p:seq concurrent="1" nextAc="seek">
              <p:cTn id="10" restart="whenNotActive" fill="hold" evtFilter="cancelBubble" nodeType="interactiveSeq">
                <p:stCondLst>
                  <p:cond evt="onClick" delay="0">
                    <p:tgtEl>
                      <p:spTgt spid="9"/>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9"/>
                                        </p:tgtEl>
                                        <p:attrNameLst>
                                          <p:attrName>style.color</p:attrName>
                                        </p:attrNameLst>
                                      </p:cBhvr>
                                      <p:to>
                                        <a:srgbClr val="FF0000"/>
                                      </p:to>
                                    </p:animClr>
                                    <p:animClr clrSpc="rgb" dir="cw">
                                      <p:cBhvr>
                                        <p:cTn id="15" dur="500" autoRev="1" fill="remove"/>
                                        <p:tgtEl>
                                          <p:spTgt spid="9"/>
                                        </p:tgtEl>
                                        <p:attrNameLst>
                                          <p:attrName>fillcolor</p:attrName>
                                        </p:attrNameLst>
                                      </p:cBhvr>
                                      <p:to>
                                        <a:srgbClr val="FF0000"/>
                                      </p:to>
                                    </p:animClr>
                                    <p:set>
                                      <p:cBhvr>
                                        <p:cTn id="16" dur="500" autoRev="1" fill="remove"/>
                                        <p:tgtEl>
                                          <p:spTgt spid="9"/>
                                        </p:tgtEl>
                                        <p:attrNameLst>
                                          <p:attrName>fill.type</p:attrName>
                                        </p:attrNameLst>
                                      </p:cBhvr>
                                      <p:to>
                                        <p:strVal val="solid"/>
                                      </p:to>
                                    </p:set>
                                    <p:set>
                                      <p:cBhvr>
                                        <p:cTn id="17" dur="500" autoRev="1" fill="remove"/>
                                        <p:tgtEl>
                                          <p:spTgt spid="9"/>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9"/>
                  </p:tgtEl>
                </p:cond>
              </p:nextCondLst>
            </p:seq>
            <p:seq concurrent="1" nextAc="seek">
              <p:cTn id="18" restart="whenNotActive" fill="hold" evtFilter="cancelBubble" nodeType="interactiveSeq">
                <p:stCondLst>
                  <p:cond evt="onClick" delay="0">
                    <p:tgtEl>
                      <p:spTgt spid="8"/>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8"/>
                                        </p:tgtEl>
                                        <p:attrNameLst>
                                          <p:attrName>style.color</p:attrName>
                                        </p:attrNameLst>
                                      </p:cBhvr>
                                      <p:to>
                                        <a:srgbClr val="009900"/>
                                      </p:to>
                                    </p:animClr>
                                    <p:animClr clrSpc="rgb" dir="cw">
                                      <p:cBhvr>
                                        <p:cTn id="23" dur="500" autoRev="1" fill="remove"/>
                                        <p:tgtEl>
                                          <p:spTgt spid="8"/>
                                        </p:tgtEl>
                                        <p:attrNameLst>
                                          <p:attrName>fillcolor</p:attrName>
                                        </p:attrNameLst>
                                      </p:cBhvr>
                                      <p:to>
                                        <a:srgbClr val="009900"/>
                                      </p:to>
                                    </p:animClr>
                                    <p:set>
                                      <p:cBhvr>
                                        <p:cTn id="24" dur="500" autoRev="1" fill="remove"/>
                                        <p:tgtEl>
                                          <p:spTgt spid="8"/>
                                        </p:tgtEl>
                                        <p:attrNameLst>
                                          <p:attrName>fill.type</p:attrName>
                                        </p:attrNameLst>
                                      </p:cBhvr>
                                      <p:to>
                                        <p:strVal val="solid"/>
                                      </p:to>
                                    </p:set>
                                    <p:set>
                                      <p:cBhvr>
                                        <p:cTn id="25" dur="500" autoRev="1" fill="remove"/>
                                        <p:tgtEl>
                                          <p:spTgt spid="8"/>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8"/>
                  </p:tgtEl>
                </p:cond>
              </p:nextCondLst>
            </p:seq>
            <p:seq concurrent="1" nextAc="seek">
              <p:cTn id="26" restart="whenNotActive" fill="hold" evtFilter="cancelBubble" nodeType="interactiveSeq">
                <p:stCondLst>
                  <p:cond evt="onClick" delay="0">
                    <p:tgtEl>
                      <p:spTgt spid="6"/>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6"/>
                                        </p:tgtEl>
                                        <p:attrNameLst>
                                          <p:attrName>style.color</p:attrName>
                                        </p:attrNameLst>
                                      </p:cBhvr>
                                      <p:to>
                                        <a:srgbClr val="CC0000"/>
                                      </p:to>
                                    </p:animClr>
                                    <p:animClr clrSpc="rgb" dir="cw">
                                      <p:cBhvr>
                                        <p:cTn id="31" dur="500" autoRev="1" fill="remove"/>
                                        <p:tgtEl>
                                          <p:spTgt spid="6"/>
                                        </p:tgtEl>
                                        <p:attrNameLst>
                                          <p:attrName>fillcolor</p:attrName>
                                        </p:attrNameLst>
                                      </p:cBhvr>
                                      <p:to>
                                        <a:srgbClr val="CC0000"/>
                                      </p:to>
                                    </p:animClr>
                                    <p:set>
                                      <p:cBhvr>
                                        <p:cTn id="32" dur="500" autoRev="1" fill="remove"/>
                                        <p:tgtEl>
                                          <p:spTgt spid="6"/>
                                        </p:tgtEl>
                                        <p:attrNameLst>
                                          <p:attrName>fill.type</p:attrName>
                                        </p:attrNameLst>
                                      </p:cBhvr>
                                      <p:to>
                                        <p:strVal val="solid"/>
                                      </p:to>
                                    </p:set>
                                    <p:set>
                                      <p:cBhvr>
                                        <p:cTn id="33" dur="500" autoRev="1" fill="remove"/>
                                        <p:tgtEl>
                                          <p:spTgt spid="6"/>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5"/>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5"/>
                                        </p:tgtEl>
                                        <p:attrNameLst>
                                          <p:attrName>style.color</p:attrName>
                                        </p:attrNameLst>
                                      </p:cBhvr>
                                      <p:to>
                                        <a:srgbClr val="CC0000"/>
                                      </p:to>
                                    </p:animClr>
                                    <p:animClr clrSpc="rgb" dir="cw">
                                      <p:cBhvr>
                                        <p:cTn id="39" dur="500" autoRev="1" fill="remove"/>
                                        <p:tgtEl>
                                          <p:spTgt spid="5"/>
                                        </p:tgtEl>
                                        <p:attrNameLst>
                                          <p:attrName>fillcolor</p:attrName>
                                        </p:attrNameLst>
                                      </p:cBhvr>
                                      <p:to>
                                        <a:srgbClr val="CC0000"/>
                                      </p:to>
                                    </p:animClr>
                                    <p:set>
                                      <p:cBhvr>
                                        <p:cTn id="40" dur="500" autoRev="1" fill="remove"/>
                                        <p:tgtEl>
                                          <p:spTgt spid="5"/>
                                        </p:tgtEl>
                                        <p:attrNameLst>
                                          <p:attrName>fill.type</p:attrName>
                                        </p:attrNameLst>
                                      </p:cBhvr>
                                      <p:to>
                                        <p:strVal val="solid"/>
                                      </p:to>
                                    </p:set>
                                    <p:set>
                                      <p:cBhvr>
                                        <p:cTn id="41" dur="500" autoRev="1" fill="remove"/>
                                        <p:tgtEl>
                                          <p:spTgt spid="5"/>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childTnLst>
        </p:cTn>
      </p:par>
    </p:tnLst>
    <p:bldLst>
      <p:bldP spid="5" grpId="0" animBg="1"/>
      <p:bldP spid="6" grpId="0" animBg="1"/>
      <p:bldP spid="7" grpId="0" animBg="1"/>
      <p:bldP spid="8" grpId="0" animBg="1"/>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66664">
              <a:srgbClr val="D1BA60"/>
            </a:gs>
            <a:gs pos="0">
              <a:srgbClr val="E6DCAC"/>
            </a:gs>
            <a:gs pos="12000">
              <a:srgbClr val="E6D78A"/>
            </a:gs>
            <a:gs pos="30000">
              <a:srgbClr val="C7AC4C"/>
            </a:gs>
            <a:gs pos="45000">
              <a:srgbClr val="E6D78A"/>
            </a:gs>
            <a:gs pos="77000">
              <a:srgbClr val="C7AC4C"/>
            </a:gs>
            <a:gs pos="100000">
              <a:srgbClr val="E6DCAC"/>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4" name="Овал 3"/>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971600" y="249289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34290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a:t>
            </a:r>
            <a:endParaRPr lang="ru-RU" dirty="0"/>
          </a:p>
        </p:txBody>
      </p:sp>
      <p:sp>
        <p:nvSpPr>
          <p:cNvPr id="7" name="Овал 6"/>
          <p:cNvSpPr/>
          <p:nvPr/>
        </p:nvSpPr>
        <p:spPr>
          <a:xfrm>
            <a:off x="971600" y="4331791"/>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530120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1708448" y="1660158"/>
            <a:ext cx="4176464" cy="369332"/>
          </a:xfrm>
          <a:prstGeom prst="rect">
            <a:avLst/>
          </a:prstGeom>
          <a:noFill/>
        </p:spPr>
        <p:txBody>
          <a:bodyPr wrap="square" rtlCol="0">
            <a:spAutoFit/>
          </a:bodyPr>
          <a:lstStyle/>
          <a:p>
            <a:r>
              <a:rPr lang="ru-RU" dirty="0" smtClean="0"/>
              <a:t>6 июля 1884 года</a:t>
            </a:r>
          </a:p>
        </p:txBody>
      </p:sp>
      <p:sp>
        <p:nvSpPr>
          <p:cNvPr id="10" name="TextBox 9"/>
          <p:cNvSpPr txBox="1"/>
          <p:nvPr/>
        </p:nvSpPr>
        <p:spPr>
          <a:xfrm>
            <a:off x="1708448" y="2524254"/>
            <a:ext cx="4176464" cy="369332"/>
          </a:xfrm>
          <a:prstGeom prst="rect">
            <a:avLst/>
          </a:prstGeom>
          <a:noFill/>
        </p:spPr>
        <p:txBody>
          <a:bodyPr wrap="square" rtlCol="0">
            <a:spAutoFit/>
          </a:bodyPr>
          <a:lstStyle/>
          <a:p>
            <a:r>
              <a:rPr lang="ru-RU" dirty="0" smtClean="0"/>
              <a:t>6 мая 1885 года</a:t>
            </a:r>
          </a:p>
        </p:txBody>
      </p:sp>
      <p:sp>
        <p:nvSpPr>
          <p:cNvPr id="11" name="TextBox 10"/>
          <p:cNvSpPr txBox="1"/>
          <p:nvPr/>
        </p:nvSpPr>
        <p:spPr>
          <a:xfrm>
            <a:off x="1708448" y="3460358"/>
            <a:ext cx="4176464" cy="369332"/>
          </a:xfrm>
          <a:prstGeom prst="rect">
            <a:avLst/>
          </a:prstGeom>
          <a:noFill/>
        </p:spPr>
        <p:txBody>
          <a:bodyPr wrap="square" rtlCol="0">
            <a:spAutoFit/>
          </a:bodyPr>
          <a:lstStyle/>
          <a:p>
            <a:r>
              <a:rPr lang="ru-RU" dirty="0" smtClean="0"/>
              <a:t>6 июня 1885 года </a:t>
            </a:r>
          </a:p>
        </p:txBody>
      </p:sp>
      <p:sp>
        <p:nvSpPr>
          <p:cNvPr id="12" name="TextBox 11"/>
          <p:cNvSpPr txBox="1"/>
          <p:nvPr/>
        </p:nvSpPr>
        <p:spPr>
          <a:xfrm>
            <a:off x="1708448" y="4363149"/>
            <a:ext cx="4176464" cy="369332"/>
          </a:xfrm>
          <a:prstGeom prst="rect">
            <a:avLst/>
          </a:prstGeom>
          <a:noFill/>
        </p:spPr>
        <p:txBody>
          <a:bodyPr wrap="square" rtlCol="0">
            <a:spAutoFit/>
          </a:bodyPr>
          <a:lstStyle/>
          <a:p>
            <a:r>
              <a:rPr lang="ru-RU" dirty="0" smtClean="0"/>
              <a:t>6 июля 1885 года</a:t>
            </a:r>
          </a:p>
        </p:txBody>
      </p:sp>
      <p:sp>
        <p:nvSpPr>
          <p:cNvPr id="13" name="TextBox 12"/>
          <p:cNvSpPr txBox="1"/>
          <p:nvPr/>
        </p:nvSpPr>
        <p:spPr>
          <a:xfrm>
            <a:off x="1708448" y="5332566"/>
            <a:ext cx="4176464" cy="369332"/>
          </a:xfrm>
          <a:prstGeom prst="rect">
            <a:avLst/>
          </a:prstGeom>
          <a:noFill/>
        </p:spPr>
        <p:txBody>
          <a:bodyPr wrap="square" rtlCol="0">
            <a:spAutoFit/>
          </a:bodyPr>
          <a:lstStyle/>
          <a:p>
            <a:r>
              <a:rPr lang="ru-RU" dirty="0" smtClean="0"/>
              <a:t>6 августа 1885 года</a:t>
            </a:r>
          </a:p>
        </p:txBody>
      </p:sp>
      <p:sp>
        <p:nvSpPr>
          <p:cNvPr id="15" name="TextBox 14"/>
          <p:cNvSpPr txBox="1"/>
          <p:nvPr/>
        </p:nvSpPr>
        <p:spPr>
          <a:xfrm>
            <a:off x="179512" y="620688"/>
            <a:ext cx="8712968" cy="400110"/>
          </a:xfrm>
          <a:prstGeom prst="rect">
            <a:avLst/>
          </a:prstGeom>
          <a:noFill/>
        </p:spPr>
        <p:txBody>
          <a:bodyPr wrap="square" rtlCol="0">
            <a:spAutoFit/>
          </a:bodyPr>
          <a:lstStyle/>
          <a:p>
            <a:pPr algn="ctr"/>
            <a:r>
              <a:rPr lang="en-US" sz="2000" b="1" dirty="0" smtClean="0"/>
              <a:t>7. </a:t>
            </a:r>
            <a:r>
              <a:rPr lang="ru-RU" sz="2000" b="1" dirty="0" smtClean="0"/>
              <a:t>В к</a:t>
            </a:r>
            <a:r>
              <a:rPr lang="ru-RU" sz="2000" b="1" dirty="0" smtClean="0"/>
              <a:t>ак</a:t>
            </a:r>
            <a:r>
              <a:rPr lang="ru-RU" sz="2000" b="1" dirty="0" smtClean="0"/>
              <a:t>ом </a:t>
            </a:r>
            <a:r>
              <a:rPr lang="ru-RU" sz="2000" b="1" dirty="0" smtClean="0"/>
              <a:t>году была сделана первая прививка против бешенства?</a:t>
            </a:r>
            <a:endParaRPr lang="ru-RU" sz="2000" b="1" dirty="0"/>
          </a:p>
        </p:txBody>
      </p:sp>
    </p:spTree>
    <p:extLst>
      <p:ext uri="{BB962C8B-B14F-4D97-AF65-F5344CB8AC3E}">
        <p14:creationId xmlns:p14="http://schemas.microsoft.com/office/powerpoint/2010/main" val="66554925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4"/>
                                        </p:tgtEl>
                                        <p:attrNameLst>
                                          <p:attrName>style.color</p:attrName>
                                        </p:attrNameLst>
                                      </p:cBhvr>
                                      <p:to>
                                        <a:srgbClr val="CC0000"/>
                                      </p:to>
                                    </p:animClr>
                                    <p:animClr clrSpc="rgb" dir="cw">
                                      <p:cBhvr>
                                        <p:cTn id="7" dur="500" autoRev="1" fill="remove"/>
                                        <p:tgtEl>
                                          <p:spTgt spid="4"/>
                                        </p:tgtEl>
                                        <p:attrNameLst>
                                          <p:attrName>fillcolor</p:attrName>
                                        </p:attrNameLst>
                                      </p:cBhvr>
                                      <p:to>
                                        <a:srgbClr val="CC0000"/>
                                      </p:to>
                                    </p:animClr>
                                    <p:set>
                                      <p:cBhvr>
                                        <p:cTn id="8" dur="500" autoRev="1" fill="remove"/>
                                        <p:tgtEl>
                                          <p:spTgt spid="4"/>
                                        </p:tgtEl>
                                        <p:attrNameLst>
                                          <p:attrName>fill.type</p:attrName>
                                        </p:attrNameLst>
                                      </p:cBhvr>
                                      <p:to>
                                        <p:strVal val="solid"/>
                                      </p:to>
                                    </p:set>
                                    <p:set>
                                      <p:cBhvr>
                                        <p:cTn id="9" dur="500" autoRev="1" fill="remove"/>
                                        <p:tgtEl>
                                          <p:spTgt spid="4"/>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4"/>
                  </p:tgtEl>
                </p:cond>
              </p:nextCondLst>
            </p:seq>
            <p:seq concurrent="1" nextAc="seek">
              <p:cTn id="10" restart="whenNotActive" fill="hold" evtFilter="cancelBubble" nodeType="interactiveSeq">
                <p:stCondLst>
                  <p:cond evt="onClick" delay="0">
                    <p:tgtEl>
                      <p:spTgt spid="5"/>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5"/>
                                        </p:tgtEl>
                                        <p:attrNameLst>
                                          <p:attrName>style.color</p:attrName>
                                        </p:attrNameLst>
                                      </p:cBhvr>
                                      <p:to>
                                        <a:srgbClr val="CC0000"/>
                                      </p:to>
                                    </p:animClr>
                                    <p:animClr clrSpc="rgb" dir="cw">
                                      <p:cBhvr>
                                        <p:cTn id="15" dur="500" autoRev="1" fill="remove"/>
                                        <p:tgtEl>
                                          <p:spTgt spid="5"/>
                                        </p:tgtEl>
                                        <p:attrNameLst>
                                          <p:attrName>fillcolor</p:attrName>
                                        </p:attrNameLst>
                                      </p:cBhvr>
                                      <p:to>
                                        <a:srgbClr val="CC0000"/>
                                      </p:to>
                                    </p:animClr>
                                    <p:set>
                                      <p:cBhvr>
                                        <p:cTn id="16" dur="500" autoRev="1" fill="remove"/>
                                        <p:tgtEl>
                                          <p:spTgt spid="5"/>
                                        </p:tgtEl>
                                        <p:attrNameLst>
                                          <p:attrName>fill.type</p:attrName>
                                        </p:attrNameLst>
                                      </p:cBhvr>
                                      <p:to>
                                        <p:strVal val="solid"/>
                                      </p:to>
                                    </p:set>
                                    <p:set>
                                      <p:cBhvr>
                                        <p:cTn id="17" dur="500" autoRev="1" fill="remove"/>
                                        <p:tgtEl>
                                          <p:spTgt spid="5"/>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seq concurrent="1" nextAc="seek">
              <p:cTn id="18" restart="whenNotActive" fill="hold" evtFilter="cancelBubble" nodeType="interactiveSeq">
                <p:stCondLst>
                  <p:cond evt="onClick" delay="0">
                    <p:tgtEl>
                      <p:spTgt spid="6"/>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6"/>
                                        </p:tgtEl>
                                        <p:attrNameLst>
                                          <p:attrName>style.color</p:attrName>
                                        </p:attrNameLst>
                                      </p:cBhvr>
                                      <p:to>
                                        <a:srgbClr val="CC0000"/>
                                      </p:to>
                                    </p:animClr>
                                    <p:animClr clrSpc="rgb" dir="cw">
                                      <p:cBhvr>
                                        <p:cTn id="23" dur="500" autoRev="1" fill="remove"/>
                                        <p:tgtEl>
                                          <p:spTgt spid="6"/>
                                        </p:tgtEl>
                                        <p:attrNameLst>
                                          <p:attrName>fillcolor</p:attrName>
                                        </p:attrNameLst>
                                      </p:cBhvr>
                                      <p:to>
                                        <a:srgbClr val="CC0000"/>
                                      </p:to>
                                    </p:animClr>
                                    <p:set>
                                      <p:cBhvr>
                                        <p:cTn id="24" dur="500" autoRev="1" fill="remove"/>
                                        <p:tgtEl>
                                          <p:spTgt spid="6"/>
                                        </p:tgtEl>
                                        <p:attrNameLst>
                                          <p:attrName>fill.type</p:attrName>
                                        </p:attrNameLst>
                                      </p:cBhvr>
                                      <p:to>
                                        <p:strVal val="solid"/>
                                      </p:to>
                                    </p:set>
                                    <p:set>
                                      <p:cBhvr>
                                        <p:cTn id="25" dur="500" autoRev="1" fill="remove"/>
                                        <p:tgtEl>
                                          <p:spTgt spid="6"/>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6"/>
                  </p:tgtEl>
                </p:cond>
              </p:nextCondLst>
            </p:seq>
            <p:seq concurrent="1" nextAc="seek">
              <p:cTn id="26" restart="whenNotActive" fill="hold" evtFilter="cancelBubble" nodeType="interactiveSeq">
                <p:stCondLst>
                  <p:cond evt="onClick" delay="0">
                    <p:tgtEl>
                      <p:spTgt spid="7"/>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7"/>
                                        </p:tgtEl>
                                        <p:attrNameLst>
                                          <p:attrName>style.color</p:attrName>
                                        </p:attrNameLst>
                                      </p:cBhvr>
                                      <p:to>
                                        <a:srgbClr val="009900"/>
                                      </p:to>
                                    </p:animClr>
                                    <p:animClr clrSpc="rgb" dir="cw">
                                      <p:cBhvr>
                                        <p:cTn id="31" dur="500" autoRev="1" fill="remove"/>
                                        <p:tgtEl>
                                          <p:spTgt spid="7"/>
                                        </p:tgtEl>
                                        <p:attrNameLst>
                                          <p:attrName>fillcolor</p:attrName>
                                        </p:attrNameLst>
                                      </p:cBhvr>
                                      <p:to>
                                        <a:srgbClr val="009900"/>
                                      </p:to>
                                    </p:animClr>
                                    <p:set>
                                      <p:cBhvr>
                                        <p:cTn id="32" dur="500" autoRev="1" fill="remove"/>
                                        <p:tgtEl>
                                          <p:spTgt spid="7"/>
                                        </p:tgtEl>
                                        <p:attrNameLst>
                                          <p:attrName>fill.type</p:attrName>
                                        </p:attrNameLst>
                                      </p:cBhvr>
                                      <p:to>
                                        <p:strVal val="solid"/>
                                      </p:to>
                                    </p:set>
                                    <p:set>
                                      <p:cBhvr>
                                        <p:cTn id="33" dur="500" autoRev="1" fill="remove"/>
                                        <p:tgtEl>
                                          <p:spTgt spid="7"/>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7"/>
                  </p:tgtEl>
                </p:cond>
              </p:nextCondLst>
            </p:seq>
            <p:seq concurrent="1" nextAc="seek">
              <p:cTn id="34" restart="whenNotActive" fill="hold" evtFilter="cancelBubble" nodeType="interactiveSeq">
                <p:stCondLst>
                  <p:cond evt="onClick" delay="0">
                    <p:tgtEl>
                      <p:spTgt spid="8"/>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8"/>
                                        </p:tgtEl>
                                        <p:attrNameLst>
                                          <p:attrName>style.color</p:attrName>
                                        </p:attrNameLst>
                                      </p:cBhvr>
                                      <p:to>
                                        <a:srgbClr val="CC0000"/>
                                      </p:to>
                                    </p:animClr>
                                    <p:animClr clrSpc="rgb" dir="cw">
                                      <p:cBhvr>
                                        <p:cTn id="39" dur="500" autoRev="1" fill="remove"/>
                                        <p:tgtEl>
                                          <p:spTgt spid="8"/>
                                        </p:tgtEl>
                                        <p:attrNameLst>
                                          <p:attrName>fillcolor</p:attrName>
                                        </p:attrNameLst>
                                      </p:cBhvr>
                                      <p:to>
                                        <a:srgbClr val="CC0000"/>
                                      </p:to>
                                    </p:animClr>
                                    <p:set>
                                      <p:cBhvr>
                                        <p:cTn id="40" dur="500" autoRev="1" fill="remove"/>
                                        <p:tgtEl>
                                          <p:spTgt spid="8"/>
                                        </p:tgtEl>
                                        <p:attrNameLst>
                                          <p:attrName>fill.type</p:attrName>
                                        </p:attrNameLst>
                                      </p:cBhvr>
                                      <p:to>
                                        <p:strVal val="solid"/>
                                      </p:to>
                                    </p:set>
                                    <p:set>
                                      <p:cBhvr>
                                        <p:cTn id="41" dur="500" autoRev="1" fill="remove"/>
                                        <p:tgtEl>
                                          <p:spTgt spid="8"/>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8"/>
                  </p:tgtEl>
                </p:cond>
              </p:nextCondLst>
            </p:seq>
          </p:childTnLst>
        </p:cTn>
      </p:par>
    </p:tnLst>
    <p:bldLst>
      <p:bldP spid="4" grpId="0" animBg="1"/>
      <p:bldP spid="5" grpId="0" animBg="1"/>
      <p:bldP spid="6" grpId="0" animBg="1"/>
      <p:bldP spid="7"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a:off x="251520" y="548680"/>
            <a:ext cx="8712968" cy="707886"/>
          </a:xfrm>
          <a:prstGeom prst="rect">
            <a:avLst/>
          </a:prstGeom>
          <a:noFill/>
        </p:spPr>
        <p:txBody>
          <a:bodyPr wrap="square" rtlCol="0">
            <a:spAutoFit/>
          </a:bodyPr>
          <a:lstStyle/>
          <a:p>
            <a:pPr algn="ctr"/>
            <a:r>
              <a:rPr lang="en-US" sz="2000" b="1" dirty="0" smtClean="0"/>
              <a:t>8. </a:t>
            </a:r>
            <a:r>
              <a:rPr lang="ru-RU" sz="2000" b="1" dirty="0" smtClean="0"/>
              <a:t>Пастер </a:t>
            </a:r>
            <a:r>
              <a:rPr lang="ru-RU" sz="2000" b="1" dirty="0" smtClean="0"/>
              <a:t>доказал, что брожения есть процесс, тесно связанный с присутствием чего?</a:t>
            </a:r>
            <a:endParaRPr lang="ru-RU" sz="2000" b="1" dirty="0"/>
          </a:p>
        </p:txBody>
      </p:sp>
      <p:sp>
        <p:nvSpPr>
          <p:cNvPr id="5" name="Овал 4"/>
          <p:cNvSpPr/>
          <p:nvPr/>
        </p:nvSpPr>
        <p:spPr>
          <a:xfrm>
            <a:off x="971600" y="16288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256490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342900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Овал 7"/>
          <p:cNvSpPr/>
          <p:nvPr/>
        </p:nvSpPr>
        <p:spPr>
          <a:xfrm>
            <a:off x="971600" y="5258667"/>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436510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708448" y="1660158"/>
            <a:ext cx="4176464" cy="369332"/>
          </a:xfrm>
          <a:prstGeom prst="rect">
            <a:avLst/>
          </a:prstGeom>
          <a:noFill/>
        </p:spPr>
        <p:txBody>
          <a:bodyPr wrap="square" rtlCol="0">
            <a:spAutoFit/>
          </a:bodyPr>
          <a:lstStyle/>
          <a:p>
            <a:r>
              <a:rPr lang="ru-RU" dirty="0" smtClean="0"/>
              <a:t>Дрожжевых грибов</a:t>
            </a:r>
          </a:p>
        </p:txBody>
      </p:sp>
      <p:sp>
        <p:nvSpPr>
          <p:cNvPr id="11" name="TextBox 10"/>
          <p:cNvSpPr txBox="1"/>
          <p:nvPr/>
        </p:nvSpPr>
        <p:spPr>
          <a:xfrm>
            <a:off x="1708448" y="2596262"/>
            <a:ext cx="4176464" cy="369332"/>
          </a:xfrm>
          <a:prstGeom prst="rect">
            <a:avLst/>
          </a:prstGeom>
          <a:noFill/>
        </p:spPr>
        <p:txBody>
          <a:bodyPr wrap="square" rtlCol="0">
            <a:spAutoFit/>
          </a:bodyPr>
          <a:lstStyle/>
          <a:p>
            <a:r>
              <a:rPr lang="ru-RU" dirty="0" smtClean="0"/>
              <a:t>Вирусов </a:t>
            </a:r>
          </a:p>
        </p:txBody>
      </p:sp>
      <p:sp>
        <p:nvSpPr>
          <p:cNvPr id="12" name="TextBox 11"/>
          <p:cNvSpPr txBox="1"/>
          <p:nvPr/>
        </p:nvSpPr>
        <p:spPr>
          <a:xfrm>
            <a:off x="1708448" y="3460358"/>
            <a:ext cx="4176464" cy="369332"/>
          </a:xfrm>
          <a:prstGeom prst="rect">
            <a:avLst/>
          </a:prstGeom>
          <a:noFill/>
        </p:spPr>
        <p:txBody>
          <a:bodyPr wrap="square" rtlCol="0">
            <a:spAutoFit/>
          </a:bodyPr>
          <a:lstStyle/>
          <a:p>
            <a:r>
              <a:rPr lang="ru-RU" dirty="0" smtClean="0"/>
              <a:t>Бактерии </a:t>
            </a:r>
          </a:p>
        </p:txBody>
      </p:sp>
      <p:sp>
        <p:nvSpPr>
          <p:cNvPr id="13" name="TextBox 12"/>
          <p:cNvSpPr txBox="1"/>
          <p:nvPr/>
        </p:nvSpPr>
        <p:spPr>
          <a:xfrm>
            <a:off x="1708448" y="4396462"/>
            <a:ext cx="4176464" cy="369332"/>
          </a:xfrm>
          <a:prstGeom prst="rect">
            <a:avLst/>
          </a:prstGeom>
          <a:noFill/>
        </p:spPr>
        <p:txBody>
          <a:bodyPr wrap="square" rtlCol="0">
            <a:spAutoFit/>
          </a:bodyPr>
          <a:lstStyle/>
          <a:p>
            <a:r>
              <a:rPr lang="ru-RU" dirty="0" smtClean="0"/>
              <a:t>Пищевые грибы</a:t>
            </a:r>
          </a:p>
        </p:txBody>
      </p:sp>
      <p:sp>
        <p:nvSpPr>
          <p:cNvPr id="14" name="TextBox 13"/>
          <p:cNvSpPr txBox="1"/>
          <p:nvPr/>
        </p:nvSpPr>
        <p:spPr>
          <a:xfrm>
            <a:off x="1708448" y="5290025"/>
            <a:ext cx="4176464" cy="369332"/>
          </a:xfrm>
          <a:prstGeom prst="rect">
            <a:avLst/>
          </a:prstGeom>
          <a:noFill/>
        </p:spPr>
        <p:txBody>
          <a:bodyPr wrap="square" rtlCol="0">
            <a:spAutoFit/>
          </a:bodyPr>
          <a:lstStyle/>
          <a:p>
            <a:r>
              <a:rPr lang="ru-RU" dirty="0" err="1" smtClean="0"/>
              <a:t>Цианобактерии</a:t>
            </a:r>
            <a:r>
              <a:rPr lang="ru-RU" dirty="0" smtClean="0"/>
              <a:t> </a:t>
            </a:r>
          </a:p>
        </p:txBody>
      </p:sp>
    </p:spTree>
    <p:extLst>
      <p:ext uri="{BB962C8B-B14F-4D97-AF65-F5344CB8AC3E}">
        <p14:creationId xmlns:p14="http://schemas.microsoft.com/office/powerpoint/2010/main" val="371063472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5"/>
                                        </p:tgtEl>
                                        <p:attrNameLst>
                                          <p:attrName>style.color</p:attrName>
                                        </p:attrNameLst>
                                      </p:cBhvr>
                                      <p:to>
                                        <a:srgbClr val="009900"/>
                                      </p:to>
                                    </p:animClr>
                                    <p:animClr clrSpc="rgb" dir="cw">
                                      <p:cBhvr>
                                        <p:cTn id="7" dur="500" autoRev="1" fill="remove"/>
                                        <p:tgtEl>
                                          <p:spTgt spid="5"/>
                                        </p:tgtEl>
                                        <p:attrNameLst>
                                          <p:attrName>fillcolor</p:attrName>
                                        </p:attrNameLst>
                                      </p:cBhvr>
                                      <p:to>
                                        <a:srgbClr val="009900"/>
                                      </p:to>
                                    </p:animClr>
                                    <p:set>
                                      <p:cBhvr>
                                        <p:cTn id="8" dur="500" autoRev="1" fill="remove"/>
                                        <p:tgtEl>
                                          <p:spTgt spid="5"/>
                                        </p:tgtEl>
                                        <p:attrNameLst>
                                          <p:attrName>fill.type</p:attrName>
                                        </p:attrNameLst>
                                      </p:cBhvr>
                                      <p:to>
                                        <p:strVal val="solid"/>
                                      </p:to>
                                    </p:set>
                                    <p:set>
                                      <p:cBhvr>
                                        <p:cTn id="9" dur="500" autoRev="1" fill="remove"/>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6"/>
                                        </p:tgtEl>
                                        <p:attrNameLst>
                                          <p:attrName>style.color</p:attrName>
                                        </p:attrNameLst>
                                      </p:cBhvr>
                                      <p:to>
                                        <a:srgbClr val="CC0000"/>
                                      </p:to>
                                    </p:animClr>
                                    <p:animClr clrSpc="rgb" dir="cw">
                                      <p:cBhvr>
                                        <p:cTn id="15" dur="500" autoRev="1" fill="remove"/>
                                        <p:tgtEl>
                                          <p:spTgt spid="6"/>
                                        </p:tgtEl>
                                        <p:attrNameLst>
                                          <p:attrName>fillcolor</p:attrName>
                                        </p:attrNameLst>
                                      </p:cBhvr>
                                      <p:to>
                                        <a:srgbClr val="CC0000"/>
                                      </p:to>
                                    </p:animClr>
                                    <p:set>
                                      <p:cBhvr>
                                        <p:cTn id="16" dur="500" autoRev="1" fill="remove"/>
                                        <p:tgtEl>
                                          <p:spTgt spid="6"/>
                                        </p:tgtEl>
                                        <p:attrNameLst>
                                          <p:attrName>fill.type</p:attrName>
                                        </p:attrNameLst>
                                      </p:cBhvr>
                                      <p:to>
                                        <p:strVal val="solid"/>
                                      </p:to>
                                    </p:set>
                                    <p:set>
                                      <p:cBhvr>
                                        <p:cTn id="17" dur="500" autoRev="1" fill="remove"/>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7"/>
                                        </p:tgtEl>
                                        <p:attrNameLst>
                                          <p:attrName>style.color</p:attrName>
                                        </p:attrNameLst>
                                      </p:cBhvr>
                                      <p:to>
                                        <a:srgbClr val="CC0000"/>
                                      </p:to>
                                    </p:animClr>
                                    <p:animClr clrSpc="rgb" dir="cw">
                                      <p:cBhvr>
                                        <p:cTn id="23" dur="500" autoRev="1" fill="remove"/>
                                        <p:tgtEl>
                                          <p:spTgt spid="7"/>
                                        </p:tgtEl>
                                        <p:attrNameLst>
                                          <p:attrName>fillcolor</p:attrName>
                                        </p:attrNameLst>
                                      </p:cBhvr>
                                      <p:to>
                                        <a:srgbClr val="CC0000"/>
                                      </p:to>
                                    </p:animClr>
                                    <p:set>
                                      <p:cBhvr>
                                        <p:cTn id="24" dur="500" autoRev="1" fill="remove"/>
                                        <p:tgtEl>
                                          <p:spTgt spid="7"/>
                                        </p:tgtEl>
                                        <p:attrNameLst>
                                          <p:attrName>fill.type</p:attrName>
                                        </p:attrNameLst>
                                      </p:cBhvr>
                                      <p:to>
                                        <p:strVal val="solid"/>
                                      </p:to>
                                    </p:set>
                                    <p:set>
                                      <p:cBhvr>
                                        <p:cTn id="25" dur="500" autoRev="1" fill="remove"/>
                                        <p:tgtEl>
                                          <p:spTgt spid="7"/>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8"/>
                                        </p:tgtEl>
                                        <p:attrNameLst>
                                          <p:attrName>style.color</p:attrName>
                                        </p:attrNameLst>
                                      </p:cBhvr>
                                      <p:to>
                                        <a:srgbClr val="CC0000"/>
                                      </p:to>
                                    </p:animClr>
                                    <p:animClr clrSpc="rgb" dir="cw">
                                      <p:cBhvr>
                                        <p:cTn id="31" dur="500" autoRev="1" fill="remove"/>
                                        <p:tgtEl>
                                          <p:spTgt spid="8"/>
                                        </p:tgtEl>
                                        <p:attrNameLst>
                                          <p:attrName>fillcolor</p:attrName>
                                        </p:attrNameLst>
                                      </p:cBhvr>
                                      <p:to>
                                        <a:srgbClr val="CC0000"/>
                                      </p:to>
                                    </p:animClr>
                                    <p:set>
                                      <p:cBhvr>
                                        <p:cTn id="32" dur="500" autoRev="1" fill="remove"/>
                                        <p:tgtEl>
                                          <p:spTgt spid="8"/>
                                        </p:tgtEl>
                                        <p:attrNameLst>
                                          <p:attrName>fill.type</p:attrName>
                                        </p:attrNameLst>
                                      </p:cBhvr>
                                      <p:to>
                                        <p:strVal val="solid"/>
                                      </p:to>
                                    </p:set>
                                    <p:set>
                                      <p:cBhvr>
                                        <p:cTn id="33" dur="500" autoRev="1" fill="remove"/>
                                        <p:tgtEl>
                                          <p:spTgt spid="8"/>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9"/>
                                        </p:tgtEl>
                                        <p:attrNameLst>
                                          <p:attrName>style.color</p:attrName>
                                        </p:attrNameLst>
                                      </p:cBhvr>
                                      <p:to>
                                        <a:srgbClr val="CC0000"/>
                                      </p:to>
                                    </p:animClr>
                                    <p:animClr clrSpc="rgb" dir="cw">
                                      <p:cBhvr>
                                        <p:cTn id="39" dur="500" autoRev="1" fill="remove"/>
                                        <p:tgtEl>
                                          <p:spTgt spid="9"/>
                                        </p:tgtEl>
                                        <p:attrNameLst>
                                          <p:attrName>fillcolor</p:attrName>
                                        </p:attrNameLst>
                                      </p:cBhvr>
                                      <p:to>
                                        <a:srgbClr val="CC0000"/>
                                      </p:to>
                                    </p:animClr>
                                    <p:set>
                                      <p:cBhvr>
                                        <p:cTn id="40" dur="500" autoRev="1" fill="remove"/>
                                        <p:tgtEl>
                                          <p:spTgt spid="9"/>
                                        </p:tgtEl>
                                        <p:attrNameLst>
                                          <p:attrName>fill.type</p:attrName>
                                        </p:attrNameLst>
                                      </p:cBhvr>
                                      <p:to>
                                        <p:strVal val="solid"/>
                                      </p:to>
                                    </p:set>
                                    <p:set>
                                      <p:cBhvr>
                                        <p:cTn id="41" dur="500" autoRev="1" fill="remove"/>
                                        <p:tgtEl>
                                          <p:spTgt spid="9"/>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3" name="explode.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2" name="TextBox 1"/>
          <p:cNvSpPr txBox="1"/>
          <p:nvPr/>
        </p:nvSpPr>
        <p:spPr>
          <a:xfrm>
            <a:off x="611560" y="620688"/>
            <a:ext cx="7992888" cy="400110"/>
          </a:xfrm>
          <a:prstGeom prst="rect">
            <a:avLst/>
          </a:prstGeom>
          <a:noFill/>
        </p:spPr>
        <p:txBody>
          <a:bodyPr wrap="square" rtlCol="0">
            <a:spAutoFit/>
          </a:bodyPr>
          <a:lstStyle/>
          <a:p>
            <a:pPr algn="ctr"/>
            <a:r>
              <a:rPr lang="en-US" sz="2000" b="1" dirty="0" smtClean="0"/>
              <a:t>9. </a:t>
            </a:r>
            <a:r>
              <a:rPr lang="kk-KZ" sz="2000" b="1" dirty="0" smtClean="0"/>
              <a:t>В </a:t>
            </a:r>
            <a:r>
              <a:rPr lang="kk-KZ" sz="2000" b="1" dirty="0" smtClean="0"/>
              <a:t>каком году окончил Высшую школу:</a:t>
            </a:r>
            <a:endParaRPr lang="ru-RU" sz="2000" b="1" dirty="0"/>
          </a:p>
        </p:txBody>
      </p:sp>
      <p:sp>
        <p:nvSpPr>
          <p:cNvPr id="3" name="Овал 2"/>
          <p:cNvSpPr/>
          <p:nvPr/>
        </p:nvSpPr>
        <p:spPr>
          <a:xfrm>
            <a:off x="971600" y="177281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Овал 3"/>
          <p:cNvSpPr/>
          <p:nvPr/>
        </p:nvSpPr>
        <p:spPr>
          <a:xfrm>
            <a:off x="971600" y="268594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Овал 4"/>
          <p:cNvSpPr/>
          <p:nvPr/>
        </p:nvSpPr>
        <p:spPr>
          <a:xfrm>
            <a:off x="971600" y="5238492"/>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3501008"/>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4363673"/>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1708448" y="2717304"/>
            <a:ext cx="4176464" cy="369332"/>
          </a:xfrm>
          <a:prstGeom prst="rect">
            <a:avLst/>
          </a:prstGeom>
          <a:noFill/>
        </p:spPr>
        <p:txBody>
          <a:bodyPr wrap="square" rtlCol="0">
            <a:spAutoFit/>
          </a:bodyPr>
          <a:lstStyle/>
          <a:p>
            <a:r>
              <a:rPr lang="en-US" dirty="0" smtClean="0"/>
              <a:t>1845</a:t>
            </a:r>
            <a:endParaRPr lang="ru-RU" dirty="0" smtClean="0"/>
          </a:p>
        </p:txBody>
      </p:sp>
      <p:sp>
        <p:nvSpPr>
          <p:cNvPr id="9" name="TextBox 8"/>
          <p:cNvSpPr txBox="1"/>
          <p:nvPr/>
        </p:nvSpPr>
        <p:spPr>
          <a:xfrm>
            <a:off x="1708448" y="1804174"/>
            <a:ext cx="4176464" cy="369332"/>
          </a:xfrm>
          <a:prstGeom prst="rect">
            <a:avLst/>
          </a:prstGeom>
          <a:noFill/>
        </p:spPr>
        <p:txBody>
          <a:bodyPr wrap="square" rtlCol="0">
            <a:spAutoFit/>
          </a:bodyPr>
          <a:lstStyle/>
          <a:p>
            <a:r>
              <a:rPr lang="en-US" dirty="0" smtClean="0"/>
              <a:t>1843</a:t>
            </a:r>
            <a:endParaRPr lang="ru-RU" dirty="0" smtClean="0"/>
          </a:p>
        </p:txBody>
      </p:sp>
      <p:sp>
        <p:nvSpPr>
          <p:cNvPr id="10" name="TextBox 9"/>
          <p:cNvSpPr txBox="1"/>
          <p:nvPr/>
        </p:nvSpPr>
        <p:spPr>
          <a:xfrm>
            <a:off x="1708448" y="3532366"/>
            <a:ext cx="4176464" cy="369332"/>
          </a:xfrm>
          <a:prstGeom prst="rect">
            <a:avLst/>
          </a:prstGeom>
          <a:noFill/>
        </p:spPr>
        <p:txBody>
          <a:bodyPr wrap="square" rtlCol="0">
            <a:spAutoFit/>
          </a:bodyPr>
          <a:lstStyle/>
          <a:p>
            <a:r>
              <a:rPr lang="en-US" dirty="0" smtClean="0"/>
              <a:t>1847</a:t>
            </a:r>
            <a:endParaRPr lang="ru-RU" dirty="0" smtClean="0"/>
          </a:p>
        </p:txBody>
      </p:sp>
      <p:sp>
        <p:nvSpPr>
          <p:cNvPr id="11" name="TextBox 10"/>
          <p:cNvSpPr txBox="1"/>
          <p:nvPr/>
        </p:nvSpPr>
        <p:spPr>
          <a:xfrm>
            <a:off x="1708448" y="4395031"/>
            <a:ext cx="4176464" cy="369332"/>
          </a:xfrm>
          <a:prstGeom prst="rect">
            <a:avLst/>
          </a:prstGeom>
          <a:noFill/>
        </p:spPr>
        <p:txBody>
          <a:bodyPr wrap="square" rtlCol="0">
            <a:spAutoFit/>
          </a:bodyPr>
          <a:lstStyle/>
          <a:p>
            <a:r>
              <a:rPr lang="en-US" dirty="0" smtClean="0"/>
              <a:t>1852</a:t>
            </a:r>
            <a:endParaRPr lang="ru-RU" dirty="0" smtClean="0"/>
          </a:p>
        </p:txBody>
      </p:sp>
      <p:sp>
        <p:nvSpPr>
          <p:cNvPr id="12" name="TextBox 11"/>
          <p:cNvSpPr txBox="1"/>
          <p:nvPr/>
        </p:nvSpPr>
        <p:spPr>
          <a:xfrm>
            <a:off x="1708448" y="5269850"/>
            <a:ext cx="4176464" cy="369332"/>
          </a:xfrm>
          <a:prstGeom prst="rect">
            <a:avLst/>
          </a:prstGeom>
          <a:noFill/>
        </p:spPr>
        <p:txBody>
          <a:bodyPr wrap="square" rtlCol="0">
            <a:spAutoFit/>
          </a:bodyPr>
          <a:lstStyle/>
          <a:p>
            <a:r>
              <a:rPr lang="en-US" dirty="0" smtClean="0"/>
              <a:t>1838</a:t>
            </a:r>
            <a:endParaRPr lang="ru-RU" dirty="0" smtClean="0"/>
          </a:p>
        </p:txBody>
      </p:sp>
    </p:spTree>
    <p:extLst>
      <p:ext uri="{BB962C8B-B14F-4D97-AF65-F5344CB8AC3E}">
        <p14:creationId xmlns:p14="http://schemas.microsoft.com/office/powerpoint/2010/main" val="428538587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3"/>
                                        </p:tgtEl>
                                        <p:attrNameLst>
                                          <p:attrName>style.color</p:attrName>
                                        </p:attrNameLst>
                                      </p:cBhvr>
                                      <p:to>
                                        <a:srgbClr val="CC0000"/>
                                      </p:to>
                                    </p:animClr>
                                    <p:animClr clrSpc="rgb" dir="cw">
                                      <p:cBhvr>
                                        <p:cTn id="7" dur="500" autoRev="1" fill="remove"/>
                                        <p:tgtEl>
                                          <p:spTgt spid="3"/>
                                        </p:tgtEl>
                                        <p:attrNameLst>
                                          <p:attrName>fillcolor</p:attrName>
                                        </p:attrNameLst>
                                      </p:cBhvr>
                                      <p:to>
                                        <a:srgbClr val="CC0000"/>
                                      </p:to>
                                    </p:animClr>
                                    <p:set>
                                      <p:cBhvr>
                                        <p:cTn id="8" dur="500" autoRev="1" fill="remove"/>
                                        <p:tgtEl>
                                          <p:spTgt spid="3"/>
                                        </p:tgtEl>
                                        <p:attrNameLst>
                                          <p:attrName>fill.type</p:attrName>
                                        </p:attrNameLst>
                                      </p:cBhvr>
                                      <p:to>
                                        <p:strVal val="solid"/>
                                      </p:to>
                                    </p:set>
                                    <p:set>
                                      <p:cBhvr>
                                        <p:cTn id="9" dur="500" autoRev="1" fill="remove"/>
                                        <p:tgtEl>
                                          <p:spTgt spid="3"/>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3"/>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4"/>
                                        </p:tgtEl>
                                        <p:attrNameLst>
                                          <p:attrName>style.color</p:attrName>
                                        </p:attrNameLst>
                                      </p:cBhvr>
                                      <p:to>
                                        <a:srgbClr val="CC0000"/>
                                      </p:to>
                                    </p:animClr>
                                    <p:animClr clrSpc="rgb" dir="cw">
                                      <p:cBhvr>
                                        <p:cTn id="15" dur="500" autoRev="1" fill="remove"/>
                                        <p:tgtEl>
                                          <p:spTgt spid="4"/>
                                        </p:tgtEl>
                                        <p:attrNameLst>
                                          <p:attrName>fillcolor</p:attrName>
                                        </p:attrNameLst>
                                      </p:cBhvr>
                                      <p:to>
                                        <a:srgbClr val="CC0000"/>
                                      </p:to>
                                    </p:animClr>
                                    <p:set>
                                      <p:cBhvr>
                                        <p:cTn id="16" dur="500" autoRev="1" fill="remove"/>
                                        <p:tgtEl>
                                          <p:spTgt spid="4"/>
                                        </p:tgtEl>
                                        <p:attrNameLst>
                                          <p:attrName>fill.type</p:attrName>
                                        </p:attrNameLst>
                                      </p:cBhvr>
                                      <p:to>
                                        <p:strVal val="solid"/>
                                      </p:to>
                                    </p:set>
                                    <p:set>
                                      <p:cBhvr>
                                        <p:cTn id="17" dur="500" autoRev="1" fill="remove"/>
                                        <p:tgtEl>
                                          <p:spTgt spid="4"/>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4"/>
                  </p:tgtEl>
                </p:cond>
              </p:nextCondLst>
            </p:seq>
            <p:seq concurrent="1" nextAc="seek">
              <p:cTn id="18" restart="whenNotActive" fill="hold" evtFilter="cancelBubble" nodeType="interactiveSeq">
                <p:stCondLst>
                  <p:cond evt="onClick" delay="0">
                    <p:tgtEl>
                      <p:spTgt spid="5"/>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5"/>
                                        </p:tgtEl>
                                        <p:attrNameLst>
                                          <p:attrName>style.color</p:attrName>
                                        </p:attrNameLst>
                                      </p:cBhvr>
                                      <p:to>
                                        <a:srgbClr val="CC0000"/>
                                      </p:to>
                                    </p:animClr>
                                    <p:animClr clrSpc="rgb" dir="cw">
                                      <p:cBhvr>
                                        <p:cTn id="23" dur="500" autoRev="1" fill="remove"/>
                                        <p:tgtEl>
                                          <p:spTgt spid="5"/>
                                        </p:tgtEl>
                                        <p:attrNameLst>
                                          <p:attrName>fillcolor</p:attrName>
                                        </p:attrNameLst>
                                      </p:cBhvr>
                                      <p:to>
                                        <a:srgbClr val="CC0000"/>
                                      </p:to>
                                    </p:animClr>
                                    <p:set>
                                      <p:cBhvr>
                                        <p:cTn id="24" dur="500" autoRev="1" fill="remove"/>
                                        <p:tgtEl>
                                          <p:spTgt spid="5"/>
                                        </p:tgtEl>
                                        <p:attrNameLst>
                                          <p:attrName>fill.type</p:attrName>
                                        </p:attrNameLst>
                                      </p:cBhvr>
                                      <p:to>
                                        <p:strVal val="solid"/>
                                      </p:to>
                                    </p:set>
                                    <p:set>
                                      <p:cBhvr>
                                        <p:cTn id="25" dur="500" autoRev="1" fill="remove"/>
                                        <p:tgtEl>
                                          <p:spTgt spid="5"/>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seq concurrent="1" nextAc="seek">
              <p:cTn id="26" restart="whenNotActive" fill="hold" evtFilter="cancelBubble" nodeType="interactiveSeq">
                <p:stCondLst>
                  <p:cond evt="onClick" delay="0">
                    <p:tgtEl>
                      <p:spTgt spid="6"/>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6"/>
                                        </p:tgtEl>
                                        <p:attrNameLst>
                                          <p:attrName>style.color</p:attrName>
                                        </p:attrNameLst>
                                      </p:cBhvr>
                                      <p:to>
                                        <a:srgbClr val="009900"/>
                                      </p:to>
                                    </p:animClr>
                                    <p:animClr clrSpc="rgb" dir="cw">
                                      <p:cBhvr>
                                        <p:cTn id="31" dur="500" autoRev="1" fill="remove"/>
                                        <p:tgtEl>
                                          <p:spTgt spid="6"/>
                                        </p:tgtEl>
                                        <p:attrNameLst>
                                          <p:attrName>fillcolor</p:attrName>
                                        </p:attrNameLst>
                                      </p:cBhvr>
                                      <p:to>
                                        <a:srgbClr val="009900"/>
                                      </p:to>
                                    </p:animClr>
                                    <p:set>
                                      <p:cBhvr>
                                        <p:cTn id="32" dur="500" autoRev="1" fill="remove"/>
                                        <p:tgtEl>
                                          <p:spTgt spid="6"/>
                                        </p:tgtEl>
                                        <p:attrNameLst>
                                          <p:attrName>fill.type</p:attrName>
                                        </p:attrNameLst>
                                      </p:cBhvr>
                                      <p:to>
                                        <p:strVal val="solid"/>
                                      </p:to>
                                    </p:set>
                                    <p:set>
                                      <p:cBhvr>
                                        <p:cTn id="33" dur="500" autoRev="1" fill="remove"/>
                                        <p:tgtEl>
                                          <p:spTgt spid="6"/>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6"/>
                  </p:tgtEl>
                </p:cond>
              </p:nextCondLst>
            </p:seq>
            <p:seq concurrent="1" nextAc="seek">
              <p:cTn id="34" restart="whenNotActive" fill="hold" evtFilter="cancelBubble" nodeType="interactiveSeq">
                <p:stCondLst>
                  <p:cond evt="onClick" delay="0">
                    <p:tgtEl>
                      <p:spTgt spid="7"/>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7"/>
                                        </p:tgtEl>
                                        <p:attrNameLst>
                                          <p:attrName>style.color</p:attrName>
                                        </p:attrNameLst>
                                      </p:cBhvr>
                                      <p:to>
                                        <a:srgbClr val="CC0000"/>
                                      </p:to>
                                    </p:animClr>
                                    <p:animClr clrSpc="rgb" dir="cw">
                                      <p:cBhvr>
                                        <p:cTn id="39" dur="500" autoRev="1" fill="remove"/>
                                        <p:tgtEl>
                                          <p:spTgt spid="7"/>
                                        </p:tgtEl>
                                        <p:attrNameLst>
                                          <p:attrName>fillcolor</p:attrName>
                                        </p:attrNameLst>
                                      </p:cBhvr>
                                      <p:to>
                                        <a:srgbClr val="CC0000"/>
                                      </p:to>
                                    </p:animClr>
                                    <p:set>
                                      <p:cBhvr>
                                        <p:cTn id="40" dur="500" autoRev="1" fill="remove"/>
                                        <p:tgtEl>
                                          <p:spTgt spid="7"/>
                                        </p:tgtEl>
                                        <p:attrNameLst>
                                          <p:attrName>fill.type</p:attrName>
                                        </p:attrNameLst>
                                      </p:cBhvr>
                                      <p:to>
                                        <p:strVal val="solid"/>
                                      </p:to>
                                    </p:set>
                                    <p:set>
                                      <p:cBhvr>
                                        <p:cTn id="41" dur="500" autoRev="1" fill="remove"/>
                                        <p:tgtEl>
                                          <p:spTgt spid="7"/>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7"/>
                  </p:tgtEl>
                </p:cond>
              </p:nextCondLst>
            </p:seq>
          </p:childTnLst>
        </p:cTn>
      </p:par>
    </p:tnLst>
    <p:bldLst>
      <p:bldP spid="3" grpId="0" animBg="1"/>
      <p:bldP spid="4" grpId="0" animBg="1"/>
      <p:bldP spid="5" grpId="0" animBg="1"/>
      <p:bldP spid="6" grpId="0" animBg="1"/>
      <p:bldP spid="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EFD1"/>
            </a:gs>
            <a:gs pos="64999">
              <a:srgbClr val="F0EBD5"/>
            </a:gs>
            <a:gs pos="100000">
              <a:srgbClr val="D1C39F"/>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4" name="TextBox 3"/>
          <p:cNvSpPr txBox="1"/>
          <p:nvPr/>
        </p:nvSpPr>
        <p:spPr>
          <a:xfrm flipH="1">
            <a:off x="1300347" y="586854"/>
            <a:ext cx="7297743" cy="400110"/>
          </a:xfrm>
          <a:prstGeom prst="rect">
            <a:avLst/>
          </a:prstGeom>
          <a:noFill/>
        </p:spPr>
        <p:txBody>
          <a:bodyPr wrap="square" rtlCol="0">
            <a:spAutoFit/>
          </a:bodyPr>
          <a:lstStyle/>
          <a:p>
            <a:pPr algn="ctr"/>
            <a:r>
              <a:rPr lang="en-US" sz="2000" b="1" dirty="0" smtClean="0"/>
              <a:t>10. </a:t>
            </a:r>
            <a:r>
              <a:rPr lang="ru-RU" sz="2000" b="1" dirty="0" smtClean="0"/>
              <a:t>Прекращение </a:t>
            </a:r>
            <a:r>
              <a:rPr lang="ru-RU" sz="2000" b="1" dirty="0" smtClean="0"/>
              <a:t>брожения в присутствии кислорода</a:t>
            </a:r>
            <a:endParaRPr lang="ru-RU" sz="2000" b="1" dirty="0"/>
          </a:p>
        </p:txBody>
      </p:sp>
      <p:sp>
        <p:nvSpPr>
          <p:cNvPr id="5" name="Овал 4"/>
          <p:cNvSpPr/>
          <p:nvPr/>
        </p:nvSpPr>
        <p:spPr>
          <a:xfrm>
            <a:off x="971600" y="1772816"/>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Овал 5"/>
          <p:cNvSpPr/>
          <p:nvPr/>
        </p:nvSpPr>
        <p:spPr>
          <a:xfrm>
            <a:off x="971600" y="270892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Овал 6"/>
          <p:cNvSpPr/>
          <p:nvPr/>
        </p:nvSpPr>
        <p:spPr>
          <a:xfrm>
            <a:off x="971600" y="3645024"/>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м</a:t>
            </a:r>
            <a:endParaRPr lang="ru-RU" dirty="0"/>
          </a:p>
        </p:txBody>
      </p:sp>
      <p:sp>
        <p:nvSpPr>
          <p:cNvPr id="8" name="Овал 7"/>
          <p:cNvSpPr/>
          <p:nvPr/>
        </p:nvSpPr>
        <p:spPr>
          <a:xfrm>
            <a:off x="971600" y="4509120"/>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Овал 8"/>
          <p:cNvSpPr/>
          <p:nvPr/>
        </p:nvSpPr>
        <p:spPr>
          <a:xfrm>
            <a:off x="971600" y="5498633"/>
            <a:ext cx="432048" cy="432048"/>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TextBox 9"/>
          <p:cNvSpPr txBox="1"/>
          <p:nvPr/>
        </p:nvSpPr>
        <p:spPr>
          <a:xfrm>
            <a:off x="1708448" y="1804174"/>
            <a:ext cx="4176464" cy="369332"/>
          </a:xfrm>
          <a:prstGeom prst="rect">
            <a:avLst/>
          </a:prstGeom>
          <a:noFill/>
        </p:spPr>
        <p:txBody>
          <a:bodyPr wrap="square" rtlCol="0">
            <a:spAutoFit/>
          </a:bodyPr>
          <a:lstStyle/>
          <a:p>
            <a:r>
              <a:rPr lang="ru-RU" dirty="0" smtClean="0"/>
              <a:t>Эффект Брожения </a:t>
            </a:r>
          </a:p>
        </p:txBody>
      </p:sp>
      <p:sp>
        <p:nvSpPr>
          <p:cNvPr id="11" name="TextBox 10"/>
          <p:cNvSpPr txBox="1"/>
          <p:nvPr/>
        </p:nvSpPr>
        <p:spPr>
          <a:xfrm>
            <a:off x="1708448" y="2740278"/>
            <a:ext cx="4176464" cy="369332"/>
          </a:xfrm>
          <a:prstGeom prst="rect">
            <a:avLst/>
          </a:prstGeom>
          <a:noFill/>
        </p:spPr>
        <p:txBody>
          <a:bodyPr wrap="square" rtlCol="0">
            <a:spAutoFit/>
          </a:bodyPr>
          <a:lstStyle/>
          <a:p>
            <a:r>
              <a:rPr lang="ru-RU" dirty="0" smtClean="0"/>
              <a:t>Пастеризация </a:t>
            </a:r>
          </a:p>
        </p:txBody>
      </p:sp>
      <p:sp>
        <p:nvSpPr>
          <p:cNvPr id="12" name="TextBox 11"/>
          <p:cNvSpPr txBox="1"/>
          <p:nvPr/>
        </p:nvSpPr>
        <p:spPr>
          <a:xfrm>
            <a:off x="1708448" y="3676382"/>
            <a:ext cx="4176464" cy="369332"/>
          </a:xfrm>
          <a:prstGeom prst="rect">
            <a:avLst/>
          </a:prstGeom>
          <a:noFill/>
        </p:spPr>
        <p:txBody>
          <a:bodyPr wrap="square" rtlCol="0">
            <a:spAutoFit/>
          </a:bodyPr>
          <a:lstStyle/>
          <a:p>
            <a:r>
              <a:rPr lang="ru-RU" dirty="0" smtClean="0"/>
              <a:t>Эффект Пастера</a:t>
            </a:r>
          </a:p>
        </p:txBody>
      </p:sp>
      <p:sp>
        <p:nvSpPr>
          <p:cNvPr id="13" name="TextBox 12"/>
          <p:cNvSpPr txBox="1"/>
          <p:nvPr/>
        </p:nvSpPr>
        <p:spPr>
          <a:xfrm>
            <a:off x="1708448" y="4540478"/>
            <a:ext cx="4176464" cy="369332"/>
          </a:xfrm>
          <a:prstGeom prst="rect">
            <a:avLst/>
          </a:prstGeom>
          <a:noFill/>
        </p:spPr>
        <p:txBody>
          <a:bodyPr wrap="square" rtlCol="0">
            <a:spAutoFit/>
          </a:bodyPr>
          <a:lstStyle/>
          <a:p>
            <a:r>
              <a:rPr lang="ru-RU" dirty="0" smtClean="0"/>
              <a:t>Аэрация</a:t>
            </a:r>
          </a:p>
        </p:txBody>
      </p:sp>
      <p:sp>
        <p:nvSpPr>
          <p:cNvPr id="14" name="TextBox 13"/>
          <p:cNvSpPr txBox="1"/>
          <p:nvPr/>
        </p:nvSpPr>
        <p:spPr>
          <a:xfrm>
            <a:off x="1708448" y="5529991"/>
            <a:ext cx="4176464" cy="369332"/>
          </a:xfrm>
          <a:prstGeom prst="rect">
            <a:avLst/>
          </a:prstGeom>
          <a:noFill/>
        </p:spPr>
        <p:txBody>
          <a:bodyPr wrap="square" rtlCol="0">
            <a:spAutoFit/>
          </a:bodyPr>
          <a:lstStyle/>
          <a:p>
            <a:r>
              <a:rPr lang="ru-RU" dirty="0" smtClean="0"/>
              <a:t>Нет правильных ответов</a:t>
            </a:r>
          </a:p>
        </p:txBody>
      </p:sp>
    </p:spTree>
    <p:extLst>
      <p:ext uri="{BB962C8B-B14F-4D97-AF65-F5344CB8AC3E}">
        <p14:creationId xmlns:p14="http://schemas.microsoft.com/office/powerpoint/2010/main" val="307949052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7" presetClass="emph" presetSubtype="0" repeatCount="4000" fill="remove" grpId="0" nodeType="clickEffect">
                                  <p:stCondLst>
                                    <p:cond delay="0"/>
                                  </p:stCondLst>
                                  <p:childTnLst>
                                    <p:animClr clrSpc="rgb" dir="cw">
                                      <p:cBhvr override="childStyle">
                                        <p:cTn id="6" dur="500" autoRev="1" fill="remove"/>
                                        <p:tgtEl>
                                          <p:spTgt spid="5"/>
                                        </p:tgtEl>
                                        <p:attrNameLst>
                                          <p:attrName>style.color</p:attrName>
                                        </p:attrNameLst>
                                      </p:cBhvr>
                                      <p:to>
                                        <a:srgbClr val="CC0000"/>
                                      </p:to>
                                    </p:animClr>
                                    <p:animClr clrSpc="rgb" dir="cw">
                                      <p:cBhvr>
                                        <p:cTn id="7" dur="500" autoRev="1" fill="remove"/>
                                        <p:tgtEl>
                                          <p:spTgt spid="5"/>
                                        </p:tgtEl>
                                        <p:attrNameLst>
                                          <p:attrName>fillcolor</p:attrName>
                                        </p:attrNameLst>
                                      </p:cBhvr>
                                      <p:to>
                                        <a:srgbClr val="CC0000"/>
                                      </p:to>
                                    </p:animClr>
                                    <p:set>
                                      <p:cBhvr>
                                        <p:cTn id="8" dur="500" autoRev="1" fill="remove"/>
                                        <p:tgtEl>
                                          <p:spTgt spid="5"/>
                                        </p:tgtEl>
                                        <p:attrNameLst>
                                          <p:attrName>fill.type</p:attrName>
                                        </p:attrNameLst>
                                      </p:cBhvr>
                                      <p:to>
                                        <p:strVal val="solid"/>
                                      </p:to>
                                    </p:set>
                                    <p:set>
                                      <p:cBhvr>
                                        <p:cTn id="9" dur="500" autoRev="1" fill="remove"/>
                                        <p:tgtEl>
                                          <p:spTgt spid="5"/>
                                        </p:tgtEl>
                                        <p:attrNameLst>
                                          <p:attrName>fill.on</p:attrName>
                                        </p:attrNameLst>
                                      </p:cBhvr>
                                      <p:to>
                                        <p:strVal val="true"/>
                                      </p:to>
                                    </p:set>
                                  </p:childTnLst>
                                  <p:subTnLst>
                                    <p:audio>
                                      <p:cMediaNode>
                                        <p:cTn display="0" masterRel="sameClick">
                                          <p:stCondLst>
                                            <p:cond evt="begin" delay="0">
                                              <p:tn val="5"/>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5"/>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27" presetClass="emph" presetSubtype="0" repeatCount="4000" fill="remove" grpId="0" nodeType="clickEffect">
                                  <p:stCondLst>
                                    <p:cond delay="0"/>
                                  </p:stCondLst>
                                  <p:childTnLst>
                                    <p:animClr clrSpc="rgb" dir="cw">
                                      <p:cBhvr override="childStyle">
                                        <p:cTn id="14" dur="500" autoRev="1" fill="remove"/>
                                        <p:tgtEl>
                                          <p:spTgt spid="6"/>
                                        </p:tgtEl>
                                        <p:attrNameLst>
                                          <p:attrName>style.color</p:attrName>
                                        </p:attrNameLst>
                                      </p:cBhvr>
                                      <p:to>
                                        <a:srgbClr val="CC0000"/>
                                      </p:to>
                                    </p:animClr>
                                    <p:animClr clrSpc="rgb" dir="cw">
                                      <p:cBhvr>
                                        <p:cTn id="15" dur="500" autoRev="1" fill="remove"/>
                                        <p:tgtEl>
                                          <p:spTgt spid="6"/>
                                        </p:tgtEl>
                                        <p:attrNameLst>
                                          <p:attrName>fillcolor</p:attrName>
                                        </p:attrNameLst>
                                      </p:cBhvr>
                                      <p:to>
                                        <a:srgbClr val="CC0000"/>
                                      </p:to>
                                    </p:animClr>
                                    <p:set>
                                      <p:cBhvr>
                                        <p:cTn id="16" dur="500" autoRev="1" fill="remove"/>
                                        <p:tgtEl>
                                          <p:spTgt spid="6"/>
                                        </p:tgtEl>
                                        <p:attrNameLst>
                                          <p:attrName>fill.type</p:attrName>
                                        </p:attrNameLst>
                                      </p:cBhvr>
                                      <p:to>
                                        <p:strVal val="solid"/>
                                      </p:to>
                                    </p:set>
                                    <p:set>
                                      <p:cBhvr>
                                        <p:cTn id="17" dur="500" autoRev="1" fill="remove"/>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7"/>
                    </p:tgtEl>
                  </p:cond>
                </p:stCondLst>
                <p:endSync evt="end" delay="0">
                  <p:rtn val="all"/>
                </p:endSync>
                <p:childTnLst>
                  <p:par>
                    <p:cTn id="19" fill="hold">
                      <p:stCondLst>
                        <p:cond delay="0"/>
                      </p:stCondLst>
                      <p:childTnLst>
                        <p:par>
                          <p:cTn id="20" fill="hold">
                            <p:stCondLst>
                              <p:cond delay="0"/>
                            </p:stCondLst>
                            <p:childTnLst>
                              <p:par>
                                <p:cTn id="21" presetID="27" presetClass="emph" presetSubtype="0" repeatCount="4000" fill="remove" grpId="0" nodeType="clickEffect">
                                  <p:stCondLst>
                                    <p:cond delay="0"/>
                                  </p:stCondLst>
                                  <p:childTnLst>
                                    <p:animClr clrSpc="rgb" dir="cw">
                                      <p:cBhvr override="childStyle">
                                        <p:cTn id="22" dur="500" autoRev="1" fill="remove"/>
                                        <p:tgtEl>
                                          <p:spTgt spid="7"/>
                                        </p:tgtEl>
                                        <p:attrNameLst>
                                          <p:attrName>style.color</p:attrName>
                                        </p:attrNameLst>
                                      </p:cBhvr>
                                      <p:to>
                                        <a:srgbClr val="009900"/>
                                      </p:to>
                                    </p:animClr>
                                    <p:animClr clrSpc="rgb" dir="cw">
                                      <p:cBhvr>
                                        <p:cTn id="23" dur="500" autoRev="1" fill="remove"/>
                                        <p:tgtEl>
                                          <p:spTgt spid="7"/>
                                        </p:tgtEl>
                                        <p:attrNameLst>
                                          <p:attrName>fillcolor</p:attrName>
                                        </p:attrNameLst>
                                      </p:cBhvr>
                                      <p:to>
                                        <a:srgbClr val="009900"/>
                                      </p:to>
                                    </p:animClr>
                                    <p:set>
                                      <p:cBhvr>
                                        <p:cTn id="24" dur="500" autoRev="1" fill="remove"/>
                                        <p:tgtEl>
                                          <p:spTgt spid="7"/>
                                        </p:tgtEl>
                                        <p:attrNameLst>
                                          <p:attrName>fill.type</p:attrName>
                                        </p:attrNameLst>
                                      </p:cBhvr>
                                      <p:to>
                                        <p:strVal val="solid"/>
                                      </p:to>
                                    </p:set>
                                    <p:set>
                                      <p:cBhvr>
                                        <p:cTn id="25" dur="500" autoRev="1" fill="remove"/>
                                        <p:tgtEl>
                                          <p:spTgt spid="7"/>
                                        </p:tgtEl>
                                        <p:attrNameLst>
                                          <p:attrName>fill.on</p:attrName>
                                        </p:attrNameLst>
                                      </p:cBhvr>
                                      <p:to>
                                        <p:strVal val="true"/>
                                      </p:to>
                                    </p:set>
                                  </p:childTnLst>
                                  <p:subTnLst>
                                    <p:audio>
                                      <p:cMediaNode>
                                        <p:cTn display="0" masterRel="sameClick">
                                          <p:stCondLst>
                                            <p:cond evt="begin" delay="0">
                                              <p:tn val="21"/>
                                            </p:cond>
                                          </p:stCondLst>
                                          <p:endCondLst>
                                            <p:cond evt="onStopAudio" delay="0">
                                              <p:tgtEl>
                                                <p:sldTgt/>
                                              </p:tgtEl>
                                            </p:cond>
                                          </p:endCondLst>
                                        </p:cTn>
                                        <p:tgtEl>
                                          <p:sndTgt r:embed="rId3" name="applause.wav"/>
                                        </p:tgtEl>
                                      </p:cMediaNode>
                                    </p:audio>
                                  </p:subTnLst>
                                </p:cTn>
                              </p:par>
                            </p:childTnLst>
                          </p:cTn>
                        </p:par>
                      </p:childTnLst>
                    </p:cTn>
                  </p:par>
                </p:childTnLst>
              </p:cTn>
              <p:nextCondLst>
                <p:cond evt="onClick" delay="0">
                  <p:tgtEl>
                    <p:spTgt spid="7"/>
                  </p:tgtEl>
                </p:cond>
              </p:nextCondLst>
            </p:seq>
            <p:seq concurrent="1" nextAc="seek">
              <p:cTn id="26" restart="whenNotActive" fill="hold" evtFilter="cancelBubble" nodeType="interactiveSeq">
                <p:stCondLst>
                  <p:cond evt="onClick" delay="0">
                    <p:tgtEl>
                      <p:spTgt spid="8"/>
                    </p:tgtEl>
                  </p:cond>
                </p:stCondLst>
                <p:endSync evt="end" delay="0">
                  <p:rtn val="all"/>
                </p:endSync>
                <p:childTnLst>
                  <p:par>
                    <p:cTn id="27" fill="hold">
                      <p:stCondLst>
                        <p:cond delay="0"/>
                      </p:stCondLst>
                      <p:childTnLst>
                        <p:par>
                          <p:cTn id="28" fill="hold">
                            <p:stCondLst>
                              <p:cond delay="0"/>
                            </p:stCondLst>
                            <p:childTnLst>
                              <p:par>
                                <p:cTn id="29" presetID="27" presetClass="emph" presetSubtype="0" repeatCount="4000" fill="remove" grpId="0" nodeType="clickEffect">
                                  <p:stCondLst>
                                    <p:cond delay="0"/>
                                  </p:stCondLst>
                                  <p:childTnLst>
                                    <p:animClr clrSpc="rgb" dir="cw">
                                      <p:cBhvr override="childStyle">
                                        <p:cTn id="30" dur="500" autoRev="1" fill="remove"/>
                                        <p:tgtEl>
                                          <p:spTgt spid="8"/>
                                        </p:tgtEl>
                                        <p:attrNameLst>
                                          <p:attrName>style.color</p:attrName>
                                        </p:attrNameLst>
                                      </p:cBhvr>
                                      <p:to>
                                        <a:srgbClr val="CC0000"/>
                                      </p:to>
                                    </p:animClr>
                                    <p:animClr clrSpc="rgb" dir="cw">
                                      <p:cBhvr>
                                        <p:cTn id="31" dur="500" autoRev="1" fill="remove"/>
                                        <p:tgtEl>
                                          <p:spTgt spid="8"/>
                                        </p:tgtEl>
                                        <p:attrNameLst>
                                          <p:attrName>fillcolor</p:attrName>
                                        </p:attrNameLst>
                                      </p:cBhvr>
                                      <p:to>
                                        <a:srgbClr val="CC0000"/>
                                      </p:to>
                                    </p:animClr>
                                    <p:set>
                                      <p:cBhvr>
                                        <p:cTn id="32" dur="500" autoRev="1" fill="remove"/>
                                        <p:tgtEl>
                                          <p:spTgt spid="8"/>
                                        </p:tgtEl>
                                        <p:attrNameLst>
                                          <p:attrName>fill.type</p:attrName>
                                        </p:attrNameLst>
                                      </p:cBhvr>
                                      <p:to>
                                        <p:strVal val="solid"/>
                                      </p:to>
                                    </p:set>
                                    <p:set>
                                      <p:cBhvr>
                                        <p:cTn id="33" dur="500" autoRev="1" fill="remove"/>
                                        <p:tgtEl>
                                          <p:spTgt spid="8"/>
                                        </p:tgtEl>
                                        <p:attrNameLst>
                                          <p:attrName>fill.on</p:attrName>
                                        </p:attrNameLst>
                                      </p:cBhvr>
                                      <p:to>
                                        <p:strVal val="true"/>
                                      </p:to>
                                    </p:set>
                                  </p:childTnLst>
                                  <p:subTnLst>
                                    <p:audio>
                                      <p:cMediaNode>
                                        <p:cTn display="0" masterRel="sameClick">
                                          <p:stCondLst>
                                            <p:cond evt="begin" delay="0">
                                              <p:tn val="29"/>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27" presetClass="emph" presetSubtype="0" repeatCount="4000" fill="remove" grpId="0" nodeType="clickEffect">
                                  <p:stCondLst>
                                    <p:cond delay="0"/>
                                  </p:stCondLst>
                                  <p:childTnLst>
                                    <p:animClr clrSpc="rgb" dir="cw">
                                      <p:cBhvr override="childStyle">
                                        <p:cTn id="38" dur="500" autoRev="1" fill="remove"/>
                                        <p:tgtEl>
                                          <p:spTgt spid="9"/>
                                        </p:tgtEl>
                                        <p:attrNameLst>
                                          <p:attrName>style.color</p:attrName>
                                        </p:attrNameLst>
                                      </p:cBhvr>
                                      <p:to>
                                        <a:srgbClr val="CC0000"/>
                                      </p:to>
                                    </p:animClr>
                                    <p:animClr clrSpc="rgb" dir="cw">
                                      <p:cBhvr>
                                        <p:cTn id="39" dur="500" autoRev="1" fill="remove"/>
                                        <p:tgtEl>
                                          <p:spTgt spid="9"/>
                                        </p:tgtEl>
                                        <p:attrNameLst>
                                          <p:attrName>fillcolor</p:attrName>
                                        </p:attrNameLst>
                                      </p:cBhvr>
                                      <p:to>
                                        <a:srgbClr val="CC0000"/>
                                      </p:to>
                                    </p:animClr>
                                    <p:set>
                                      <p:cBhvr>
                                        <p:cTn id="40" dur="500" autoRev="1" fill="remove"/>
                                        <p:tgtEl>
                                          <p:spTgt spid="9"/>
                                        </p:tgtEl>
                                        <p:attrNameLst>
                                          <p:attrName>fill.type</p:attrName>
                                        </p:attrNameLst>
                                      </p:cBhvr>
                                      <p:to>
                                        <p:strVal val="solid"/>
                                      </p:to>
                                    </p:set>
                                    <p:set>
                                      <p:cBhvr>
                                        <p:cTn id="41" dur="500" autoRev="1" fill="remove"/>
                                        <p:tgtEl>
                                          <p:spTgt spid="9"/>
                                        </p:tgtEl>
                                        <p:attrNameLst>
                                          <p:attrName>fill.on</p:attrName>
                                        </p:attrNameLst>
                                      </p:cBhvr>
                                      <p:to>
                                        <p:strVal val="true"/>
                                      </p:to>
                                    </p:set>
                                  </p:childTnLst>
                                  <p:subTnLst>
                                    <p:audio>
                                      <p:cMediaNode>
                                        <p:cTn display="0" masterRel="sameClick">
                                          <p:stCondLst>
                                            <p:cond evt="begin" delay="0">
                                              <p:tn val="37"/>
                                            </p:cond>
                                          </p:stCondLst>
                                          <p:endCondLst>
                                            <p:cond evt="onStopAudio" delay="0">
                                              <p:tgtEl>
                                                <p:sldTgt/>
                                              </p:tgtEl>
                                            </p:cond>
                                          </p:endCondLst>
                                        </p:cTn>
                                        <p:tgtEl>
                                          <p:sndTgt r:embed="rId2" name="explode.wav"/>
                                        </p:tgtEl>
                                      </p:cMediaNode>
                                    </p:audio>
                                  </p:subTnLst>
                                </p:cTn>
                              </p:par>
                            </p:childTnLst>
                          </p:cTn>
                        </p:par>
                      </p:childTnLst>
                    </p:cTn>
                  </p:par>
                </p:childTnLst>
              </p:cTn>
              <p:nextCondLst>
                <p:cond evt="onClick" delay="0">
                  <p:tgtEl>
                    <p:spTgt spid="9"/>
                  </p:tgtEl>
                </p:cond>
              </p:nextCondLst>
            </p:seq>
          </p:childTnLst>
        </p:cTn>
      </p:par>
    </p:tnLst>
    <p:bldLst>
      <p:bldP spid="5" grpId="0" animBg="1"/>
      <p:bldP spid="6" grpId="0" animBg="1"/>
      <p:bldP spid="7" grpId="0" animBg="1"/>
      <p:bldP spid="8" grpId="0" animBg="1"/>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Текст 2"/>
          <p:cNvSpPr>
            <a:spLocks noGrp="1"/>
          </p:cNvSpPr>
          <p:nvPr>
            <p:ph type="body" idx="1"/>
          </p:nvPr>
        </p:nvSpPr>
        <p:spPr/>
        <p:txBody>
          <a:bodyPr/>
          <a:lstStyle/>
          <a:p>
            <a:endParaRPr lang="ru-RU"/>
          </a:p>
        </p:txBody>
      </p:sp>
      <p:pic>
        <p:nvPicPr>
          <p:cNvPr id="1028" name="Picture 4" descr="Картинки по запросу спасибо за внимание"/>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445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74605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prstGeom prst="rect">
            <a:avLst/>
          </a:prstGeom>
          <a:noFill/>
          <a:ln>
            <a:noFill/>
          </a:ln>
        </p:spPr>
        <p:txBody>
          <a:bodyPr lIns="91425" tIns="45700" rIns="91425" bIns="45700" anchor="ctr" anchorCtr="1">
            <a:noAutofit/>
          </a:bodyPr>
          <a:lstStyle/>
          <a:p>
            <a:pPr marL="0" lvl="0" indent="0" algn="ctr" rtl="0">
              <a:lnSpc>
                <a:spcPct val="100000"/>
              </a:lnSpc>
              <a:spcBef>
                <a:spcPts val="0"/>
              </a:spcBef>
              <a:spcAft>
                <a:spcPts val="0"/>
              </a:spcAft>
              <a:buClr>
                <a:schemeClr val="dk2"/>
              </a:buClr>
              <a:buSzPct val="25000"/>
              <a:buFont typeface="Arial"/>
              <a:buNone/>
            </a:pPr>
            <a:r>
              <a:rPr lang="en-US" sz="4400" b="1" i="0" u="none" dirty="0" err="1">
                <a:solidFill>
                  <a:schemeClr val="tx1"/>
                </a:solidFill>
                <a:latin typeface="+mn-lt"/>
                <a:ea typeface="Arial"/>
                <a:cs typeface="Arial"/>
                <a:sym typeface="Arial"/>
              </a:rPr>
              <a:t>Основные</a:t>
            </a:r>
            <a:r>
              <a:rPr lang="en-US" sz="4400" b="1" i="0" u="none" dirty="0">
                <a:solidFill>
                  <a:schemeClr val="tx1"/>
                </a:solidFill>
                <a:latin typeface="+mn-lt"/>
                <a:ea typeface="Arial"/>
                <a:cs typeface="Arial"/>
                <a:sym typeface="Arial"/>
              </a:rPr>
              <a:t> </a:t>
            </a:r>
            <a:r>
              <a:rPr lang="en-US" sz="4400" b="1" i="0" u="none" dirty="0" err="1">
                <a:solidFill>
                  <a:schemeClr val="tx1"/>
                </a:solidFill>
                <a:latin typeface="+mn-lt"/>
                <a:ea typeface="Arial"/>
                <a:cs typeface="Arial"/>
                <a:sym typeface="Arial"/>
              </a:rPr>
              <a:t>заслуги</a:t>
            </a:r>
            <a:endParaRPr lang="en-US" sz="4400" b="1" i="0" u="none" dirty="0">
              <a:solidFill>
                <a:schemeClr val="tx1"/>
              </a:solidFill>
              <a:latin typeface="+mn-lt"/>
              <a:ea typeface="Arial"/>
              <a:cs typeface="Arial"/>
              <a:sym typeface="Arial"/>
            </a:endParaRPr>
          </a:p>
        </p:txBody>
      </p:sp>
      <p:sp>
        <p:nvSpPr>
          <p:cNvPr id="163" name="Shape 163"/>
          <p:cNvSpPr txBox="1">
            <a:spLocks noGrp="1"/>
          </p:cNvSpPr>
          <p:nvPr>
            <p:ph type="body" idx="1"/>
          </p:nvPr>
        </p:nvSpPr>
        <p:spPr>
          <a:xfrm>
            <a:off x="467544" y="1412776"/>
            <a:ext cx="5688632" cy="4680520"/>
          </a:xfrm>
          <a:prstGeom prst="rect">
            <a:avLst/>
          </a:prstGeom>
          <a:noFill/>
          <a:ln>
            <a:noFill/>
          </a:ln>
        </p:spPr>
        <p:txBody>
          <a:bodyPr lIns="91425" tIns="45700" rIns="91425" bIns="45700" anchor="t" anchorCtr="0">
            <a:noAutofit/>
          </a:bodyPr>
          <a:lstStyle/>
          <a:p>
            <a:pPr marL="342900" marR="0" lvl="0" indent="-342900" algn="just" rtl="0">
              <a:lnSpc>
                <a:spcPct val="80000"/>
              </a:lnSpc>
              <a:spcBef>
                <a:spcPts val="0"/>
              </a:spcBef>
              <a:spcAft>
                <a:spcPts val="0"/>
              </a:spcAft>
              <a:buClr>
                <a:schemeClr val="hlink"/>
              </a:buClr>
              <a:buSzPct val="80000"/>
              <a:buFont typeface="Noto Sans Symbols"/>
              <a:buChar char="➢"/>
            </a:pPr>
            <a:r>
              <a:rPr lang="en-US" sz="2000" b="0" i="0" u="none" strike="noStrike" cap="none" dirty="0">
                <a:solidFill>
                  <a:schemeClr val="dk1"/>
                </a:solidFill>
                <a:ea typeface="Arial"/>
                <a:cs typeface="Arial"/>
                <a:sym typeface="Arial"/>
              </a:rPr>
              <a:t>Л. </a:t>
            </a:r>
            <a:r>
              <a:rPr lang="en-US" sz="2000" b="0" i="0" u="none" strike="noStrike" cap="none" dirty="0" err="1">
                <a:solidFill>
                  <a:schemeClr val="dk1"/>
                </a:solidFill>
                <a:ea typeface="Arial"/>
                <a:cs typeface="Arial"/>
                <a:sym typeface="Arial"/>
              </a:rPr>
              <a:t>Пастера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праву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считают</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основоположником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современной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микробиологии</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иммунологии</a:t>
            </a:r>
            <a:r>
              <a:rPr lang="en-US" sz="2000" b="0" i="0" u="none" strike="noStrike" cap="none" dirty="0">
                <a:solidFill>
                  <a:schemeClr val="dk1"/>
                </a:solidFill>
                <a:ea typeface="Arial"/>
                <a:cs typeface="Arial"/>
                <a:sym typeface="Arial"/>
              </a:rPr>
              <a:t>.</a:t>
            </a:r>
          </a:p>
          <a:p>
            <a:pPr marL="342900" marR="0" lvl="0" indent="-342900" algn="just" rtl="0">
              <a:lnSpc>
                <a:spcPct val="80000"/>
              </a:lnSpc>
              <a:spcBef>
                <a:spcPts val="48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Творчество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ученого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было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многогранно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оно</a:t>
            </a:r>
            <a:r>
              <a:rPr lang="en-US" sz="2000" b="0" i="0" u="none" strike="noStrike" cap="none" dirty="0">
                <a:solidFill>
                  <a:schemeClr val="dk1"/>
                </a:solidFill>
                <a:ea typeface="Arial"/>
                <a:cs typeface="Arial"/>
                <a:sym typeface="Arial"/>
              </a:rPr>
              <a:t> – </a:t>
            </a:r>
            <a:r>
              <a:rPr lang="en-US" sz="2000" b="0" i="0" u="none" strike="noStrike" cap="none" dirty="0" err="1">
                <a:solidFill>
                  <a:schemeClr val="dk1"/>
                </a:solidFill>
                <a:ea typeface="Arial"/>
                <a:cs typeface="Arial"/>
                <a:sym typeface="Arial"/>
              </a:rPr>
              <a:t>яркий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пример</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плодотворного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союза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науки</a:t>
            </a:r>
            <a:r>
              <a:rPr lang="en-US" sz="2000" b="0" i="0" u="none" strike="noStrike" cap="none" dirty="0">
                <a:solidFill>
                  <a:schemeClr val="dk1"/>
                </a:solidFill>
                <a:ea typeface="Arial"/>
                <a:cs typeface="Arial"/>
                <a:sym typeface="Arial"/>
              </a:rPr>
              <a:t> с </a:t>
            </a:r>
            <a:r>
              <a:rPr lang="en-US" sz="2000" b="0" i="0" u="none" strike="noStrike" cap="none" dirty="0" err="1">
                <a:solidFill>
                  <a:schemeClr val="dk1"/>
                </a:solidFill>
                <a:ea typeface="Arial"/>
                <a:cs typeface="Arial"/>
                <a:sym typeface="Arial"/>
              </a:rPr>
              <a:t>практикой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решение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прикладных</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проблем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приводило</a:t>
            </a:r>
            <a:r>
              <a:rPr lang="en-US" sz="2000" b="0" i="0" u="none" strike="noStrike" cap="none" dirty="0">
                <a:solidFill>
                  <a:schemeClr val="dk1"/>
                </a:solidFill>
                <a:ea typeface="Arial"/>
                <a:cs typeface="Arial"/>
                <a:sym typeface="Arial"/>
              </a:rPr>
              <a:t> Л. </a:t>
            </a:r>
            <a:r>
              <a:rPr lang="en-US" sz="2000" b="0" i="0" u="none" strike="noStrike" cap="none" dirty="0" err="1">
                <a:solidFill>
                  <a:schemeClr val="dk1"/>
                </a:solidFill>
                <a:ea typeface="Arial"/>
                <a:cs typeface="Arial"/>
                <a:sym typeface="Arial"/>
              </a:rPr>
              <a:t>Пастера</a:t>
            </a:r>
            <a:r>
              <a:rPr lang="en-US" sz="2000" b="0" i="0" u="none" strike="noStrike" cap="none" dirty="0">
                <a:solidFill>
                  <a:schemeClr val="dk1"/>
                </a:solidFill>
                <a:ea typeface="Arial"/>
                <a:cs typeface="Arial"/>
                <a:sym typeface="Arial"/>
              </a:rPr>
              <a:t> к </a:t>
            </a:r>
            <a:r>
              <a:rPr lang="en-US" sz="2000" b="0" i="0" u="none" strike="noStrike" cap="none" dirty="0" err="1">
                <a:solidFill>
                  <a:schemeClr val="dk1"/>
                </a:solidFill>
                <a:ea typeface="Arial"/>
                <a:cs typeface="Arial"/>
                <a:sym typeface="Arial"/>
              </a:rPr>
              <a:t>важнейшим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биологическим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обобщениям</a:t>
            </a:r>
            <a:r>
              <a:rPr lang="en-US" sz="2000" b="0" i="0" u="none" strike="noStrike" cap="none" dirty="0">
                <a:solidFill>
                  <a:schemeClr val="dk1"/>
                </a:solidFill>
                <a:ea typeface="Arial"/>
                <a:cs typeface="Arial"/>
                <a:sym typeface="Arial"/>
              </a:rPr>
              <a:t>.</a:t>
            </a:r>
          </a:p>
          <a:p>
            <a:pPr marL="342900" marR="0" lvl="0" indent="-342900" algn="just" rtl="0">
              <a:lnSpc>
                <a:spcPct val="80000"/>
              </a:lnSpc>
              <a:spcBef>
                <a:spcPts val="48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Ему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принадлежит</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биологическая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теория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брожения</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гниения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разделял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он</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микробную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теорию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инфекционных</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заболеваний</a:t>
            </a:r>
            <a:r>
              <a:rPr lang="en-US" sz="2000" b="0" i="0" u="none" strike="noStrike" cap="none" dirty="0">
                <a:solidFill>
                  <a:schemeClr val="dk1"/>
                </a:solidFill>
                <a:ea typeface="Arial"/>
                <a:cs typeface="Arial"/>
                <a:sym typeface="Arial"/>
              </a:rPr>
              <a:t>.</a:t>
            </a:r>
          </a:p>
          <a:p>
            <a:pPr marL="342900" marR="0" lvl="0" indent="-342900" algn="just" rtl="0">
              <a:lnSpc>
                <a:spcPct val="80000"/>
              </a:lnSpc>
              <a:spcBef>
                <a:spcPts val="48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Виртуозными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экспериментами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он</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окончательно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опроверг</a:t>
            </a:r>
            <a:r>
              <a:rPr lang="en-US" sz="2000" b="0" i="0" u="none" strike="noStrike" cap="none" dirty="0">
                <a:solidFill>
                  <a:schemeClr val="dk1"/>
                </a:solidFill>
                <a:ea typeface="Arial"/>
                <a:cs typeface="Arial"/>
                <a:sym typeface="Arial"/>
              </a:rPr>
              <a:t> </a:t>
            </a:r>
            <a:r>
              <a:rPr lang="en-US" sz="2000" b="1" i="0" u="none" strike="noStrike" cap="none" dirty="0" err="1">
                <a:solidFill>
                  <a:schemeClr val="dk1"/>
                </a:solidFill>
                <a:ea typeface="Arial"/>
                <a:cs typeface="Arial"/>
                <a:sym typeface="Arial"/>
              </a:rPr>
              <a:t>концепцию</a:t>
            </a:r>
            <a:r>
              <a:rPr lang="en-US" sz="2000" b="1" i="0" u="none" strike="noStrike" cap="none" dirty="0">
                <a:solidFill>
                  <a:schemeClr val="dk1"/>
                </a:solidFill>
                <a:ea typeface="Arial"/>
                <a:cs typeface="Arial"/>
                <a:sym typeface="Arial"/>
              </a:rPr>
              <a:t> </a:t>
            </a:r>
            <a:r>
              <a:rPr lang="en-US" sz="2000" b="1" i="0" u="none" strike="noStrike" cap="none" dirty="0" err="1">
                <a:solidFill>
                  <a:schemeClr val="dk1"/>
                </a:solidFill>
                <a:ea typeface="Arial"/>
                <a:cs typeface="Arial"/>
                <a:sym typeface="Arial"/>
              </a:rPr>
              <a:t>самопроизвольного</a:t>
            </a:r>
            <a:r>
              <a:rPr lang="en-US" sz="2000" b="1" i="0" u="none" strike="noStrike" cap="none" dirty="0">
                <a:solidFill>
                  <a:schemeClr val="dk1"/>
                </a:solidFill>
                <a:ea typeface="Arial"/>
                <a:cs typeface="Arial"/>
                <a:sym typeface="Arial"/>
              </a:rPr>
              <a:t> </a:t>
            </a:r>
            <a:r>
              <a:rPr lang="en-US" sz="2000" b="1" i="0" u="none" strike="noStrike" cap="none" dirty="0" err="1">
                <a:solidFill>
                  <a:schemeClr val="dk1"/>
                </a:solidFill>
                <a:ea typeface="Arial"/>
                <a:cs typeface="Arial"/>
                <a:sym typeface="Arial"/>
              </a:rPr>
              <a:t>зарождения</a:t>
            </a:r>
            <a:r>
              <a:rPr lang="en-US" sz="2000" b="1" i="0" u="none" strike="noStrike" cap="none" dirty="0">
                <a:solidFill>
                  <a:schemeClr val="dk1"/>
                </a:solidFill>
                <a:ea typeface="Arial"/>
                <a:cs typeface="Arial"/>
                <a:sym typeface="Arial"/>
              </a:rPr>
              <a:t> </a:t>
            </a:r>
            <a:r>
              <a:rPr lang="en-US" sz="2000" b="1" i="0" u="none" strike="noStrike" cap="none" dirty="0" err="1">
                <a:solidFill>
                  <a:schemeClr val="dk1"/>
                </a:solidFill>
                <a:ea typeface="Arial"/>
                <a:cs typeface="Arial"/>
                <a:sym typeface="Arial"/>
              </a:rPr>
              <a:t>организмов</a:t>
            </a:r>
            <a:r>
              <a:rPr lang="en-US" sz="2000" b="0" i="0" u="none" strike="noStrike" cap="none" dirty="0">
                <a:solidFill>
                  <a:schemeClr val="dk1"/>
                </a:solidFill>
                <a:ea typeface="Arial"/>
                <a:cs typeface="Arial"/>
                <a:sym typeface="Arial"/>
              </a:rPr>
              <a:t>.</a:t>
            </a:r>
          </a:p>
          <a:p>
            <a:pPr marL="342900" marR="0" lvl="0" indent="-342900" algn="just" rtl="0">
              <a:lnSpc>
                <a:spcPct val="80000"/>
              </a:lnSpc>
              <a:spcBef>
                <a:spcPts val="48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На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основе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созданной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теории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иммунитета</a:t>
            </a:r>
            <a:r>
              <a:rPr lang="en-US" sz="2000" b="0" i="0" u="none" strike="noStrike" cap="none" dirty="0">
                <a:solidFill>
                  <a:schemeClr val="dk1"/>
                </a:solidFill>
                <a:ea typeface="Arial"/>
                <a:cs typeface="Arial"/>
                <a:sym typeface="Arial"/>
              </a:rPr>
              <a:t> Л. </a:t>
            </a:r>
            <a:r>
              <a:rPr lang="en-US" sz="2000" b="0" i="0" u="none" strike="noStrike" cap="none" dirty="0" err="1">
                <a:solidFill>
                  <a:schemeClr val="dk1"/>
                </a:solidFill>
                <a:ea typeface="Arial"/>
                <a:cs typeface="Arial"/>
                <a:sym typeface="Arial"/>
              </a:rPr>
              <a:t>Пастер</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разработал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метод</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вакцинации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против</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бешенства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сибирской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язвы</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других</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заболеваний</a:t>
            </a:r>
            <a:r>
              <a:rPr lang="en-US" sz="2000" b="0" i="0" u="none" strike="noStrike" cap="none" dirty="0">
                <a:solidFill>
                  <a:schemeClr val="dk1"/>
                </a:solidFill>
                <a:ea typeface="Arial"/>
                <a:cs typeface="Arial"/>
                <a:sym typeface="Arial"/>
              </a:rPr>
              <a:t>.</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361" y="1528228"/>
            <a:ext cx="2376264" cy="2803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0096312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fade">
                                      <p:cBhvr>
                                        <p:cTn id="7" dur="2000"/>
                                        <p:tgtEl>
                                          <p:spTgt spid="16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3">
                                            <p:txEl>
                                              <p:pRg st="0" end="0"/>
                                            </p:txEl>
                                          </p:spTgt>
                                        </p:tgtEl>
                                        <p:attrNameLst>
                                          <p:attrName>style.visibility</p:attrName>
                                        </p:attrNameLst>
                                      </p:cBhvr>
                                      <p:to>
                                        <p:strVal val="visible"/>
                                      </p:to>
                                    </p:set>
                                    <p:animEffect transition="in" filter="fade">
                                      <p:cBhvr>
                                        <p:cTn id="12" dur="500"/>
                                        <p:tgtEl>
                                          <p:spTgt spid="1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3">
                                            <p:txEl>
                                              <p:pRg st="1" end="1"/>
                                            </p:txEl>
                                          </p:spTgt>
                                        </p:tgtEl>
                                        <p:attrNameLst>
                                          <p:attrName>style.visibility</p:attrName>
                                        </p:attrNameLst>
                                      </p:cBhvr>
                                      <p:to>
                                        <p:strVal val="visible"/>
                                      </p:to>
                                    </p:set>
                                    <p:animEffect transition="in" filter="fade">
                                      <p:cBhvr>
                                        <p:cTn id="17" dur="500"/>
                                        <p:tgtEl>
                                          <p:spTgt spid="16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3">
                                            <p:txEl>
                                              <p:pRg st="2" end="2"/>
                                            </p:txEl>
                                          </p:spTgt>
                                        </p:tgtEl>
                                        <p:attrNameLst>
                                          <p:attrName>style.visibility</p:attrName>
                                        </p:attrNameLst>
                                      </p:cBhvr>
                                      <p:to>
                                        <p:strVal val="visible"/>
                                      </p:to>
                                    </p:set>
                                    <p:animEffect transition="in" filter="fade">
                                      <p:cBhvr>
                                        <p:cTn id="22" dur="500"/>
                                        <p:tgtEl>
                                          <p:spTgt spid="16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3">
                                            <p:txEl>
                                              <p:pRg st="3" end="3"/>
                                            </p:txEl>
                                          </p:spTgt>
                                        </p:tgtEl>
                                        <p:attrNameLst>
                                          <p:attrName>style.visibility</p:attrName>
                                        </p:attrNameLst>
                                      </p:cBhvr>
                                      <p:to>
                                        <p:strVal val="visible"/>
                                      </p:to>
                                    </p:set>
                                    <p:animEffect transition="in" filter="fade">
                                      <p:cBhvr>
                                        <p:cTn id="27" dur="500"/>
                                        <p:tgtEl>
                                          <p:spTgt spid="16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63">
                                            <p:txEl>
                                              <p:pRg st="4" end="4"/>
                                            </p:txEl>
                                          </p:spTgt>
                                        </p:tgtEl>
                                        <p:attrNameLst>
                                          <p:attrName>style.visibility</p:attrName>
                                        </p:attrNameLst>
                                      </p:cBhvr>
                                      <p:to>
                                        <p:strVal val="visible"/>
                                      </p:to>
                                    </p:set>
                                    <p:animEffect transition="in" filter="fade">
                                      <p:cBhvr>
                                        <p:cTn id="32" dur="500"/>
                                        <p:tgtEl>
                                          <p:spTgt spid="16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683568" y="188640"/>
            <a:ext cx="8229600" cy="1143000"/>
          </a:xfrm>
        </p:spPr>
        <p:txBody>
          <a:bodyPr/>
          <a:lstStyle/>
          <a:p>
            <a:r>
              <a:rPr lang="ru-RU" b="1" dirty="0" smtClean="0">
                <a:solidFill>
                  <a:schemeClr val="tx1"/>
                </a:solidFill>
                <a:latin typeface="Times New Roman" pitchFamily="18" charset="0"/>
                <a:cs typeface="Times New Roman" pitchFamily="18" charset="0"/>
              </a:rPr>
              <a:t>Работы в области химии</a:t>
            </a:r>
            <a:endParaRPr lang="ru-RU" b="1" dirty="0">
              <a:solidFill>
                <a:schemeClr val="tx1"/>
              </a:solidFill>
              <a:latin typeface="Times New Roman" pitchFamily="18" charset="0"/>
              <a:cs typeface="Times New Roman" pitchFamily="18" charset="0"/>
            </a:endParaRPr>
          </a:p>
        </p:txBody>
      </p:sp>
      <p:sp>
        <p:nvSpPr>
          <p:cNvPr id="3" name="Объект 2"/>
          <p:cNvSpPr>
            <a:spLocks noGrp="1"/>
          </p:cNvSpPr>
          <p:nvPr>
            <p:ph sz="half" idx="1"/>
          </p:nvPr>
        </p:nvSpPr>
        <p:spPr>
          <a:xfrm>
            <a:off x="467544" y="1556792"/>
            <a:ext cx="5338936" cy="4464496"/>
          </a:xfrm>
        </p:spPr>
        <p:txBody>
          <a:bodyPr>
            <a:noAutofit/>
          </a:bodyPr>
          <a:lstStyle/>
          <a:p>
            <a:pPr algn="just"/>
            <a:r>
              <a:rPr lang="ru-RU" sz="1800" dirty="0" smtClean="0">
                <a:solidFill>
                  <a:schemeClr val="tx1"/>
                </a:solidFill>
                <a:latin typeface="Times New Roman" pitchFamily="18" charset="0"/>
                <a:cs typeface="Times New Roman" pitchFamily="18" charset="0"/>
              </a:rPr>
              <a:t>Первую научную работу Пастер опубликовал в 1848 году. Изучая физические свойства винной кислоты, он обнаружил, что кислота, полученная при брожении, обладает оптической активностью — способностью вращать плоскость поляризации света, в то время как химически синтезированная изомерная ей виноградная кислота этим свойством не обладает. Изучая кристаллы под микроскопом, он выделил два их типа, являющихся как бы зеркальным отражением друг друга. При растворении кристаллов одного типа раствор поворачивал плоскость поляризации по часовой стрелке, а другого — против. Раствор из смеси двух типов кристаллов в соотношении 1:1 не обладал оптической активностью.</a:t>
            </a:r>
            <a:endParaRPr lang="ru-RU" sz="1800" dirty="0">
              <a:solidFill>
                <a:schemeClr val="tx1"/>
              </a:solidFill>
              <a:latin typeface="Times New Roman" pitchFamily="18" charset="0"/>
              <a:cs typeface="Times New Roman" pitchFamily="18" charset="0"/>
            </a:endParaRPr>
          </a:p>
        </p:txBody>
      </p:sp>
      <p:pic>
        <p:nvPicPr>
          <p:cNvPr id="3074"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12160" y="1844824"/>
            <a:ext cx="2977947" cy="2376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5759591"/>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Текст 4"/>
          <p:cNvSpPr>
            <a:spLocks noGrp="1"/>
          </p:cNvSpPr>
          <p:nvPr>
            <p:ph type="body" idx="1"/>
          </p:nvPr>
        </p:nvSpPr>
        <p:spPr>
          <a:xfrm>
            <a:off x="395536" y="2564904"/>
            <a:ext cx="4040188" cy="639762"/>
          </a:xfrm>
        </p:spPr>
        <p:txBody>
          <a:bodyPr>
            <a:noAutofit/>
          </a:bodyPr>
          <a:lstStyle/>
          <a:p>
            <a:pPr algn="just"/>
            <a:r>
              <a:rPr lang="ru-RU" sz="2400" dirty="0" smtClean="0">
                <a:solidFill>
                  <a:schemeClr val="tx1"/>
                </a:solidFill>
                <a:latin typeface="Times New Roman" pitchFamily="18" charset="0"/>
                <a:cs typeface="Times New Roman" pitchFamily="18" charset="0"/>
              </a:rPr>
              <a:t>Колба «с лебединой шеей» — бродильный аппарат, используемый Пастером. </a:t>
            </a:r>
            <a:endParaRPr lang="ru-RU" sz="2400" dirty="0">
              <a:solidFill>
                <a:schemeClr val="tx1"/>
              </a:solidFill>
              <a:latin typeface="Times New Roman" pitchFamily="18" charset="0"/>
              <a:cs typeface="Times New Roman" pitchFamily="18" charset="0"/>
            </a:endParaRPr>
          </a:p>
        </p:txBody>
      </p:sp>
      <p:pic>
        <p:nvPicPr>
          <p:cNvPr id="4098"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611560" y="3789040"/>
            <a:ext cx="3600400" cy="23405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Текст 6"/>
          <p:cNvSpPr>
            <a:spLocks noGrp="1"/>
          </p:cNvSpPr>
          <p:nvPr>
            <p:ph type="body" sz="quarter" idx="3"/>
          </p:nvPr>
        </p:nvSpPr>
        <p:spPr>
          <a:xfrm>
            <a:off x="4716016" y="4797152"/>
            <a:ext cx="4248472" cy="1287834"/>
          </a:xfrm>
        </p:spPr>
        <p:txBody>
          <a:bodyPr>
            <a:noAutofit/>
          </a:bodyPr>
          <a:lstStyle/>
          <a:p>
            <a:pPr algn="just"/>
            <a:r>
              <a:rPr lang="ru-RU" sz="2400" dirty="0" smtClean="0">
                <a:solidFill>
                  <a:schemeClr val="tx1"/>
                </a:solidFill>
                <a:latin typeface="Times New Roman" pitchFamily="18" charset="0"/>
                <a:cs typeface="Times New Roman" pitchFamily="18" charset="0"/>
              </a:rPr>
              <a:t>Портрет Луи Пастера, выполненный </a:t>
            </a:r>
            <a:r>
              <a:rPr lang="ru-RU" sz="2400" dirty="0" err="1" smtClean="0">
                <a:solidFill>
                  <a:schemeClr val="tx1"/>
                </a:solidFill>
                <a:latin typeface="Times New Roman" pitchFamily="18" charset="0"/>
                <a:cs typeface="Times New Roman" pitchFamily="18" charset="0"/>
              </a:rPr>
              <a:t>А.Эдельфельтом</a:t>
            </a:r>
            <a:r>
              <a:rPr lang="ru-RU" sz="2400" dirty="0" smtClean="0">
                <a:solidFill>
                  <a:schemeClr val="tx1"/>
                </a:solidFill>
                <a:latin typeface="Times New Roman" pitchFamily="18" charset="0"/>
                <a:cs typeface="Times New Roman" pitchFamily="18" charset="0"/>
              </a:rPr>
              <a:t>. </a:t>
            </a:r>
            <a:endParaRPr lang="ru-RU" sz="2400" dirty="0">
              <a:solidFill>
                <a:schemeClr val="tx1"/>
              </a:solidFill>
              <a:latin typeface="Times New Roman" pitchFamily="18" charset="0"/>
              <a:cs typeface="Times New Roman" pitchFamily="18" charset="0"/>
            </a:endParaRPr>
          </a:p>
        </p:txBody>
      </p:sp>
      <p:pic>
        <p:nvPicPr>
          <p:cNvPr id="6" name="Объект 5" descr="https://upload.wikimedia.org/wikipedia/commons/thumb/f/f6/Tableau_Louis_Pasteur.jpg/250px-Tableau_Louis_Pasteur.jpg">
            <a:hlinkClick r:id="rId3"/>
          </p:cNvPr>
          <p:cNvPicPr>
            <a:picLocks noGrp="1"/>
          </p:cNvPicPr>
          <p:nvPr>
            <p:ph sz="quarter" idx="4"/>
          </p:nvPr>
        </p:nvPicPr>
        <p:blipFill>
          <a:blip r:embed="rId4">
            <a:extLst>
              <a:ext uri="{28A0092B-C50C-407E-A947-70E740481C1C}">
                <a14:useLocalDpi xmlns:a14="http://schemas.microsoft.com/office/drawing/2010/main" val="0"/>
              </a:ext>
            </a:extLst>
          </a:blip>
          <a:stretch>
            <a:fillRect/>
          </a:stretch>
        </p:blipFill>
        <p:spPr bwMode="auto">
          <a:xfrm>
            <a:off x="4644008" y="980728"/>
            <a:ext cx="4032448" cy="36724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98302598"/>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Shape 182"/>
          <p:cNvSpPr txBox="1">
            <a:spLocks noGrp="1"/>
          </p:cNvSpPr>
          <p:nvPr>
            <p:ph type="title"/>
          </p:nvPr>
        </p:nvSpPr>
        <p:spPr>
          <a:xfrm>
            <a:off x="395536" y="116632"/>
            <a:ext cx="8229600" cy="1139700"/>
          </a:xfrm>
          <a:prstGeom prst="rect">
            <a:avLst/>
          </a:prstGeom>
          <a:noFill/>
          <a:ln>
            <a:noFill/>
          </a:ln>
        </p:spPr>
        <p:txBody>
          <a:bodyPr lIns="91425" tIns="45700" rIns="91425" bIns="45700" anchor="ctr" anchorCtr="1">
            <a:noAutofit/>
          </a:bodyPr>
          <a:lstStyle/>
          <a:p>
            <a:pPr marL="0" lvl="0" indent="0" algn="ctr" rtl="0">
              <a:lnSpc>
                <a:spcPct val="100000"/>
              </a:lnSpc>
              <a:spcBef>
                <a:spcPts val="0"/>
              </a:spcBef>
              <a:spcAft>
                <a:spcPts val="0"/>
              </a:spcAft>
              <a:buClr>
                <a:schemeClr val="dk2"/>
              </a:buClr>
              <a:buSzPct val="25000"/>
              <a:buFont typeface="Arial"/>
              <a:buNone/>
            </a:pPr>
            <a:r>
              <a:rPr lang="en-US" sz="4400" b="1" i="0" u="none" dirty="0" err="1">
                <a:solidFill>
                  <a:schemeClr val="dk2"/>
                </a:solidFill>
                <a:latin typeface="+mn-lt"/>
                <a:ea typeface="Arial"/>
                <a:cs typeface="Arial"/>
                <a:sym typeface="Arial"/>
              </a:rPr>
              <a:t>Иммунология</a:t>
            </a:r>
            <a:endParaRPr lang="en-US" sz="4400" b="1" i="0" u="none" dirty="0">
              <a:solidFill>
                <a:schemeClr val="dk2"/>
              </a:solidFill>
              <a:latin typeface="+mn-lt"/>
              <a:ea typeface="Arial"/>
              <a:cs typeface="Arial"/>
              <a:sym typeface="Arial"/>
            </a:endParaRPr>
          </a:p>
        </p:txBody>
      </p:sp>
      <p:sp>
        <p:nvSpPr>
          <p:cNvPr id="183" name="Shape 183"/>
          <p:cNvSpPr txBox="1">
            <a:spLocks noGrp="1"/>
          </p:cNvSpPr>
          <p:nvPr>
            <p:ph type="body" idx="1"/>
          </p:nvPr>
        </p:nvSpPr>
        <p:spPr>
          <a:xfrm>
            <a:off x="3695279" y="1484784"/>
            <a:ext cx="5197659" cy="6553113"/>
          </a:xfrm>
          <a:prstGeom prst="rect">
            <a:avLst/>
          </a:prstGeom>
          <a:noFill/>
          <a:ln>
            <a:noFill/>
          </a:ln>
        </p:spPr>
        <p:txBody>
          <a:bodyPr lIns="91425" tIns="45700" rIns="91425" bIns="45700" anchor="t" anchorCtr="0">
            <a:noAutofit/>
          </a:bodyPr>
          <a:lstStyle/>
          <a:p>
            <a:pPr marL="342900" marR="0" lvl="0" indent="-342900" algn="just" rtl="0">
              <a:lnSpc>
                <a:spcPct val="80000"/>
              </a:lnSpc>
              <a:spcBef>
                <a:spcPts val="0"/>
              </a:spcBef>
              <a:spcAft>
                <a:spcPts val="0"/>
              </a:spcAft>
              <a:buClr>
                <a:schemeClr val="hlink"/>
              </a:buClr>
              <a:buSzPct val="80000"/>
              <a:buFont typeface="Noto Sans Symbols"/>
              <a:buChar char="➢"/>
            </a:pPr>
            <a:r>
              <a:rPr lang="en-US" sz="1800" i="0" u="none" strike="noStrike" cap="none" dirty="0" smtClean="0">
                <a:solidFill>
                  <a:schemeClr val="dk1"/>
                </a:solidFill>
                <a:ea typeface="Arial"/>
                <a:cs typeface="Arial"/>
                <a:sym typeface="Arial"/>
              </a:rPr>
              <a:t>1865 </a:t>
            </a:r>
            <a:r>
              <a:rPr lang="en-US" sz="1800" i="0" u="none" strike="noStrike" cap="none" dirty="0" err="1">
                <a:solidFill>
                  <a:schemeClr val="dk1"/>
                </a:solidFill>
                <a:ea typeface="Arial"/>
                <a:cs typeface="Arial"/>
                <a:sym typeface="Arial"/>
              </a:rPr>
              <a:t>Пастер</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был</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приглашен</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своим</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бывшим</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учителем</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на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юг</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Франции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чтобы</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найти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причину</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болезни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шелковичных</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червей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После</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публикации</a:t>
            </a:r>
            <a:r>
              <a:rPr lang="en-US" sz="1800" i="0" u="none" strike="noStrike" cap="none" dirty="0">
                <a:solidFill>
                  <a:schemeClr val="dk1"/>
                </a:solidFill>
                <a:ea typeface="Arial"/>
                <a:cs typeface="Arial"/>
                <a:sym typeface="Arial"/>
              </a:rPr>
              <a:t> в 1876 </a:t>
            </a:r>
            <a:r>
              <a:rPr lang="en-US" sz="1800" i="0" u="none" strike="noStrike" cap="none" dirty="0" err="1">
                <a:solidFill>
                  <a:schemeClr val="dk1"/>
                </a:solidFill>
                <a:ea typeface="Arial"/>
                <a:cs typeface="Arial"/>
                <a:sym typeface="Arial"/>
              </a:rPr>
              <a:t>работы</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Роберта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Коха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Этиология</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сибирской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язвы</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Пастер</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полностью</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посвятил</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себя</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иммунологии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окончательно</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установив</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специфичность</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возбудителей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сибирской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язвы</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родильной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горячки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холеры</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бешенства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куриной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холеры</a:t>
            </a:r>
            <a:r>
              <a:rPr lang="en-US" sz="1800" i="0" u="none" strike="noStrike" cap="none" dirty="0">
                <a:solidFill>
                  <a:schemeClr val="dk1"/>
                </a:solidFill>
                <a:ea typeface="Arial"/>
                <a:cs typeface="Arial"/>
                <a:sym typeface="Arial"/>
              </a:rPr>
              <a:t> и </a:t>
            </a:r>
            <a:r>
              <a:rPr lang="en-US" sz="1800" i="0" u="none" strike="noStrike" cap="none" dirty="0" err="1">
                <a:solidFill>
                  <a:schemeClr val="dk1"/>
                </a:solidFill>
                <a:ea typeface="Arial"/>
                <a:cs typeface="Arial"/>
                <a:sym typeface="Arial"/>
              </a:rPr>
              <a:t>др</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болезней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развил</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представления</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об</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искусственном</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иммунитете</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предложил</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метод</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предохранительных</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прививок</a:t>
            </a:r>
            <a:r>
              <a:rPr lang="en-US" sz="1800" i="0" u="none" strike="noStrike" cap="none" dirty="0">
                <a:solidFill>
                  <a:schemeClr val="dk1"/>
                </a:solidFill>
                <a:ea typeface="Arial"/>
                <a:cs typeface="Arial"/>
                <a:sym typeface="Arial"/>
              </a:rPr>
              <a:t>, в </a:t>
            </a:r>
            <a:r>
              <a:rPr lang="en-US" sz="1800" i="0" u="none" strike="noStrike" cap="none" dirty="0" err="1">
                <a:solidFill>
                  <a:schemeClr val="dk1"/>
                </a:solidFill>
                <a:ea typeface="Arial"/>
                <a:cs typeface="Arial"/>
                <a:sym typeface="Arial"/>
              </a:rPr>
              <a:t>частности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от</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сибирской</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язвы</a:t>
            </a:r>
            <a:r>
              <a:rPr lang="en-US" sz="1800" i="0" u="none" strike="noStrike" cap="none" dirty="0">
                <a:solidFill>
                  <a:schemeClr val="dk1"/>
                </a:solidFill>
                <a:ea typeface="Arial"/>
                <a:cs typeface="Arial"/>
                <a:sym typeface="Arial"/>
              </a:rPr>
              <a:t> (1881), </a:t>
            </a:r>
            <a:r>
              <a:rPr lang="en-US" sz="1800" i="0" u="none" strike="noStrike" cap="none" dirty="0" err="1">
                <a:solidFill>
                  <a:schemeClr val="dk1"/>
                </a:solidFill>
                <a:ea typeface="Arial"/>
                <a:cs typeface="Arial"/>
                <a:sym typeface="Arial"/>
              </a:rPr>
              <a:t>бешенства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совместно</a:t>
            </a:r>
            <a:r>
              <a:rPr lang="en-US" sz="1800" i="0" u="none" strike="noStrike" cap="none" dirty="0">
                <a:solidFill>
                  <a:schemeClr val="dk1"/>
                </a:solidFill>
                <a:ea typeface="Arial"/>
                <a:cs typeface="Arial"/>
                <a:sym typeface="Arial"/>
              </a:rPr>
              <a:t> с </a:t>
            </a:r>
            <a:r>
              <a:rPr lang="en-US" sz="1800" i="0" u="none" strike="noStrike" cap="none" dirty="0" err="1">
                <a:solidFill>
                  <a:schemeClr val="dk1"/>
                </a:solidFill>
                <a:ea typeface="Arial"/>
                <a:cs typeface="Arial"/>
                <a:sym typeface="Arial"/>
              </a:rPr>
              <a:t>Эмилем</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Ру</a:t>
            </a:r>
            <a:r>
              <a:rPr lang="en-US" sz="1800" i="0" u="none" strike="noStrike" cap="none" dirty="0">
                <a:solidFill>
                  <a:schemeClr val="dk1"/>
                </a:solidFill>
                <a:ea typeface="Arial"/>
                <a:cs typeface="Arial"/>
                <a:sym typeface="Arial"/>
              </a:rPr>
              <a:t> </a:t>
            </a:r>
            <a:r>
              <a:rPr lang="en-US" sz="1800" i="0" u="sng" strike="noStrike" cap="none" dirty="0">
                <a:solidFill>
                  <a:schemeClr val="hlink"/>
                </a:solidFill>
                <a:ea typeface="Arial"/>
                <a:cs typeface="Arial"/>
                <a:sym typeface="Arial"/>
                <a:hlinkClick r:id="rId3"/>
              </a:rPr>
              <a:t>1885</a:t>
            </a:r>
            <a:r>
              <a:rPr lang="en-US" sz="1800" i="0" u="none" strike="noStrike" cap="none" dirty="0">
                <a:solidFill>
                  <a:schemeClr val="dk1"/>
                </a:solidFill>
                <a:ea typeface="Arial"/>
                <a:cs typeface="Arial"/>
                <a:sym typeface="Arial"/>
              </a:rPr>
              <a:t>).</a:t>
            </a:r>
          </a:p>
          <a:p>
            <a:pPr marL="342900" marR="0" lvl="0" indent="-342900" algn="just" rtl="0">
              <a:lnSpc>
                <a:spcPct val="80000"/>
              </a:lnSpc>
              <a:spcBef>
                <a:spcPts val="480"/>
              </a:spcBef>
              <a:spcAft>
                <a:spcPts val="0"/>
              </a:spcAft>
              <a:buClr>
                <a:schemeClr val="hlink"/>
              </a:buClr>
              <a:buSzPct val="80000"/>
              <a:buFont typeface="Noto Sans Symbols"/>
              <a:buChar char="➢"/>
            </a:pPr>
            <a:r>
              <a:rPr lang="en-US" sz="1800" i="0" u="none" strike="noStrike" cap="none" dirty="0" err="1" smtClean="0">
                <a:solidFill>
                  <a:schemeClr val="dk1"/>
                </a:solidFill>
                <a:ea typeface="Arial"/>
                <a:cs typeface="Arial"/>
                <a:sym typeface="Arial"/>
              </a:rPr>
              <a:t>Первая</a:t>
            </a:r>
            <a:r>
              <a:rPr lang="en-US" sz="1800" i="0" u="none" strike="noStrike" cap="none" dirty="0" smtClean="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прививка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против</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бешенства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была</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сделана</a:t>
            </a:r>
            <a:r>
              <a:rPr lang="en-US" sz="1800" i="0" u="none" strike="noStrike" cap="none" dirty="0">
                <a:solidFill>
                  <a:schemeClr val="dk1"/>
                </a:solidFill>
                <a:ea typeface="Arial"/>
                <a:cs typeface="Arial"/>
                <a:sym typeface="Arial"/>
              </a:rPr>
              <a:t> 6 </a:t>
            </a:r>
            <a:r>
              <a:rPr lang="en-US" sz="1800" i="0" u="none" strike="noStrike" cap="none" dirty="0" err="1">
                <a:solidFill>
                  <a:schemeClr val="dk1"/>
                </a:solidFill>
                <a:ea typeface="Arial"/>
                <a:cs typeface="Arial"/>
                <a:sym typeface="Arial"/>
              </a:rPr>
              <a:t>июля</a:t>
            </a:r>
            <a:r>
              <a:rPr lang="en-US" sz="1800" i="0" u="none" strike="noStrike" cap="none" dirty="0">
                <a:solidFill>
                  <a:schemeClr val="dk1"/>
                </a:solidFill>
                <a:ea typeface="Arial"/>
                <a:cs typeface="Arial"/>
                <a:sym typeface="Arial"/>
              </a:rPr>
              <a:t> 1885 </a:t>
            </a:r>
            <a:r>
              <a:rPr lang="en-US" sz="1800" i="0" u="none" strike="noStrike" cap="none" dirty="0" err="1">
                <a:solidFill>
                  <a:schemeClr val="dk1"/>
                </a:solidFill>
                <a:ea typeface="Arial"/>
                <a:cs typeface="Arial"/>
                <a:sym typeface="Arial"/>
              </a:rPr>
              <a:t>года</a:t>
            </a:r>
            <a:r>
              <a:rPr lang="en-US" sz="1800" i="0" u="none" strike="noStrike" cap="none" dirty="0">
                <a:solidFill>
                  <a:schemeClr val="dk1"/>
                </a:solidFill>
                <a:ea typeface="Arial"/>
                <a:cs typeface="Arial"/>
                <a:sym typeface="Arial"/>
              </a:rPr>
              <a:t> 9-летнему </a:t>
            </a:r>
            <a:r>
              <a:rPr lang="en-US" sz="1800" i="0" u="sng" strike="noStrike" cap="none" dirty="0" err="1">
                <a:solidFill>
                  <a:schemeClr val="hlink"/>
                </a:solidFill>
                <a:ea typeface="Arial"/>
                <a:cs typeface="Arial"/>
                <a:sym typeface="Arial"/>
                <a:hlinkClick r:id="rId4"/>
              </a:rPr>
              <a:t>Йозефу</a:t>
            </a:r>
            <a:r>
              <a:rPr lang="en-US" sz="1800" i="0" u="sng" strike="noStrike" cap="none" dirty="0">
                <a:solidFill>
                  <a:schemeClr val="hlink"/>
                </a:solidFill>
                <a:ea typeface="Arial"/>
                <a:cs typeface="Arial"/>
                <a:sym typeface="Arial"/>
                <a:hlinkClick r:id="rId4"/>
              </a:rPr>
              <a:t> </a:t>
            </a:r>
            <a:r>
              <a:rPr lang="en-US" sz="1800" i="0" u="sng" strike="noStrike" cap="none" dirty="0" err="1">
                <a:solidFill>
                  <a:schemeClr val="hlink"/>
                </a:solidFill>
                <a:ea typeface="Arial"/>
                <a:cs typeface="Arial"/>
                <a:sym typeface="Arial"/>
                <a:hlinkClick r:id="rId4"/>
              </a:rPr>
              <a:t>Майстеру</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по</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просьбе</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его</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матери</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Лечение</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закончилось</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успешно</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мальчик</a:t>
            </a:r>
            <a:r>
              <a:rPr lang="en-US" sz="1800" i="0" u="none" strike="noStrike" cap="none" dirty="0">
                <a:solidFill>
                  <a:schemeClr val="dk1"/>
                </a:solidFill>
                <a:ea typeface="Arial"/>
                <a:cs typeface="Arial"/>
                <a:sym typeface="Arial"/>
              </a:rPr>
              <a:t> </a:t>
            </a:r>
            <a:r>
              <a:rPr lang="en-US" sz="1800" i="0" u="none" strike="noStrike" cap="none" dirty="0" err="1">
                <a:solidFill>
                  <a:schemeClr val="dk1"/>
                </a:solidFill>
                <a:ea typeface="Arial"/>
                <a:cs typeface="Arial"/>
                <a:sym typeface="Arial"/>
              </a:rPr>
              <a:t>поправился</a:t>
            </a:r>
            <a:r>
              <a:rPr lang="en-US" sz="1800" i="0" u="none" strike="noStrike" cap="none" dirty="0">
                <a:solidFill>
                  <a:schemeClr val="dk1"/>
                </a:solidFill>
                <a:ea typeface="Arial"/>
                <a:cs typeface="Arial"/>
                <a:sym typeface="Arial"/>
              </a:rPr>
              <a:t>.</a:t>
            </a:r>
          </a:p>
        </p:txBody>
      </p:sp>
      <p:pic>
        <p:nvPicPr>
          <p:cNvPr id="4" name="Shape 170"/>
          <p:cNvPicPr preferRelativeResize="0"/>
          <p:nvPr/>
        </p:nvPicPr>
        <p:blipFill rotWithShape="1">
          <a:blip r:embed="rId5">
            <a:alphaModFix/>
          </a:blip>
          <a:srcRect/>
          <a:stretch/>
        </p:blipFill>
        <p:spPr>
          <a:xfrm>
            <a:off x="539552" y="1484784"/>
            <a:ext cx="3181200" cy="36450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383574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82"/>
                                        </p:tgtEl>
                                        <p:attrNameLst>
                                          <p:attrName>style.visibility</p:attrName>
                                        </p:attrNameLst>
                                      </p:cBhvr>
                                      <p:to>
                                        <p:strVal val="visible"/>
                                      </p:to>
                                    </p:set>
                                    <p:animEffect transition="in" filter="fade">
                                      <p:cBhvr>
                                        <p:cTn id="7" dur="2000"/>
                                        <p:tgtEl>
                                          <p:spTgt spid="1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3">
                                            <p:txEl>
                                              <p:pRg st="0" end="0"/>
                                            </p:txEl>
                                          </p:spTgt>
                                        </p:tgtEl>
                                        <p:attrNameLst>
                                          <p:attrName>style.visibility</p:attrName>
                                        </p:attrNameLst>
                                      </p:cBhvr>
                                      <p:to>
                                        <p:strVal val="visible"/>
                                      </p:to>
                                    </p:set>
                                    <p:animEffect transition="in" filter="fade">
                                      <p:cBhvr>
                                        <p:cTn id="12" dur="500"/>
                                        <p:tgtEl>
                                          <p:spTgt spid="18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xEl>
                                              <p:pRg st="1" end="1"/>
                                            </p:txEl>
                                          </p:spTgt>
                                        </p:tgtEl>
                                        <p:attrNameLst>
                                          <p:attrName>style.visibility</p:attrName>
                                        </p:attrNameLst>
                                      </p:cBhvr>
                                      <p:to>
                                        <p:strVal val="visible"/>
                                      </p:to>
                                    </p:set>
                                    <p:animEffect transition="in" filter="fade">
                                      <p:cBhvr>
                                        <p:cTn id="17" dur="500"/>
                                        <p:tgtEl>
                                          <p:spTgt spid="18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2146200" y="476672"/>
            <a:ext cx="6491400" cy="703199"/>
          </a:xfrm>
          <a:prstGeom prst="rect">
            <a:avLst/>
          </a:prstGeom>
          <a:noFill/>
          <a:ln>
            <a:noFill/>
          </a:ln>
        </p:spPr>
        <p:txBody>
          <a:bodyPr lIns="91425" tIns="45700" rIns="91425" bIns="45700" anchor="ctr" anchorCtr="1">
            <a:noAutofit/>
          </a:bodyPr>
          <a:lstStyle/>
          <a:p>
            <a:pPr marL="0" lvl="0" indent="0" algn="ctr" rtl="0">
              <a:lnSpc>
                <a:spcPct val="100000"/>
              </a:lnSpc>
              <a:spcBef>
                <a:spcPts val="0"/>
              </a:spcBef>
              <a:spcAft>
                <a:spcPts val="0"/>
              </a:spcAft>
              <a:buClr>
                <a:schemeClr val="dk2"/>
              </a:buClr>
              <a:buSzPct val="25000"/>
              <a:buFont typeface="Arial"/>
              <a:buNone/>
            </a:pPr>
            <a:r>
              <a:rPr lang="en-US" sz="4000" b="1" i="0" u="none">
                <a:solidFill>
                  <a:schemeClr val="dk2"/>
                </a:solidFill>
                <a:latin typeface="+mn-lt"/>
                <a:ea typeface="Arial"/>
                <a:cs typeface="Arial"/>
                <a:sym typeface="Arial"/>
              </a:rPr>
              <a:t>Победа над бешенством</a:t>
            </a:r>
          </a:p>
        </p:txBody>
      </p:sp>
      <p:sp>
        <p:nvSpPr>
          <p:cNvPr id="196" name="Shape 196"/>
          <p:cNvSpPr txBox="1">
            <a:spLocks noGrp="1"/>
          </p:cNvSpPr>
          <p:nvPr>
            <p:ph type="body" idx="1"/>
          </p:nvPr>
        </p:nvSpPr>
        <p:spPr>
          <a:xfrm>
            <a:off x="2155537" y="1337508"/>
            <a:ext cx="6745673" cy="5517369"/>
          </a:xfrm>
          <a:prstGeom prst="rect">
            <a:avLst/>
          </a:prstGeom>
          <a:noFill/>
          <a:ln>
            <a:noFill/>
          </a:ln>
        </p:spPr>
        <p:txBody>
          <a:bodyPr lIns="91425" tIns="45700" rIns="91425" bIns="45700" anchor="t" anchorCtr="0">
            <a:noAutofit/>
          </a:bodyPr>
          <a:lstStyle/>
          <a:p>
            <a:pPr marL="342900" marR="0" lvl="0" indent="-342900" algn="just" rtl="0">
              <a:lnSpc>
                <a:spcPct val="80000"/>
              </a:lnSpc>
              <a:spcBef>
                <a:spcPts val="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Последней</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самой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известной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победой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Пастера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стала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его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работа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вакцинации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против</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бешенства</a:t>
            </a:r>
            <a:r>
              <a:rPr lang="en-US" sz="2000" b="0" i="0" u="none" strike="noStrike" cap="none" dirty="0">
                <a:solidFill>
                  <a:schemeClr val="dk1"/>
                </a:solidFill>
                <a:ea typeface="Arial"/>
                <a:cs typeface="Arial"/>
                <a:sym typeface="Arial"/>
              </a:rPr>
              <a:t> - </a:t>
            </a:r>
            <a:r>
              <a:rPr lang="en-US" sz="2000" b="0" i="0" u="none" strike="noStrike" cap="none" dirty="0" err="1">
                <a:solidFill>
                  <a:schemeClr val="dk1"/>
                </a:solidFill>
                <a:ea typeface="Arial"/>
                <a:cs typeface="Arial"/>
                <a:sym typeface="Arial"/>
              </a:rPr>
              <a:t>инфекции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поддававшейся</a:t>
            </a:r>
            <a:r>
              <a:rPr lang="en-US" sz="2000" b="0" i="0" u="none" strike="noStrike" cap="none" dirty="0">
                <a:solidFill>
                  <a:schemeClr val="dk1"/>
                </a:solidFill>
                <a:ea typeface="Arial"/>
                <a:cs typeface="Arial"/>
                <a:sym typeface="Arial"/>
              </a:rPr>
              <a:t> в </a:t>
            </a:r>
            <a:r>
              <a:rPr lang="en-US" sz="2000" b="0" i="0" u="none" strike="noStrike" cap="none" dirty="0" err="1">
                <a:solidFill>
                  <a:schemeClr val="dk1"/>
                </a:solidFill>
                <a:ea typeface="Arial"/>
                <a:cs typeface="Arial"/>
                <a:sym typeface="Arial"/>
              </a:rPr>
              <a:t>то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время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никакому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контролю</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навевавшей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поистине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животный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ужас</a:t>
            </a:r>
            <a:r>
              <a:rPr lang="en-US" sz="2000" b="0" i="0" u="none" strike="noStrike" cap="none" dirty="0">
                <a:solidFill>
                  <a:schemeClr val="dk1"/>
                </a:solidFill>
                <a:ea typeface="Arial"/>
                <a:cs typeface="Arial"/>
                <a:sym typeface="Arial"/>
              </a:rPr>
              <a:t>.</a:t>
            </a:r>
          </a:p>
          <a:p>
            <a:pPr marL="342900" marR="0" lvl="0" indent="-342900" algn="just" rtl="0">
              <a:lnSpc>
                <a:spcPct val="80000"/>
              </a:lnSpc>
              <a:spcBef>
                <a:spcPts val="40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На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первом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этапе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Пастер</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Ру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научились</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воспроизводить</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бешенство</a:t>
            </a:r>
            <a:r>
              <a:rPr lang="en-US" sz="2000" b="0" i="0" u="none" strike="noStrike" cap="none" dirty="0">
                <a:solidFill>
                  <a:schemeClr val="dk1"/>
                </a:solidFill>
                <a:ea typeface="Arial"/>
                <a:cs typeface="Arial"/>
                <a:sym typeface="Arial"/>
              </a:rPr>
              <a:t>. </a:t>
            </a:r>
          </a:p>
          <a:p>
            <a:pPr marL="342900" marR="0" lvl="0" indent="-342900" algn="just" rtl="0">
              <a:lnSpc>
                <a:spcPct val="80000"/>
              </a:lnSpc>
              <a:spcBef>
                <a:spcPts val="40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На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следующем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этапе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ученым</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предстояло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получить</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препарат</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который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бы</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именно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защищал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от</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болезни</a:t>
            </a:r>
            <a:r>
              <a:rPr lang="en-US" sz="2000" b="0" i="0" u="none" strike="noStrike" cap="none" dirty="0">
                <a:solidFill>
                  <a:schemeClr val="dk1"/>
                </a:solidFill>
                <a:ea typeface="Arial"/>
                <a:cs typeface="Arial"/>
                <a:sym typeface="Arial"/>
              </a:rPr>
              <a:t>. </a:t>
            </a:r>
          </a:p>
          <a:p>
            <a:pPr marL="342900" marR="0" lvl="0" indent="-342900" algn="just" rtl="0">
              <a:lnSpc>
                <a:spcPct val="80000"/>
              </a:lnSpc>
              <a:spcBef>
                <a:spcPts val="400"/>
              </a:spcBef>
              <a:spcAft>
                <a:spcPts val="0"/>
              </a:spcAft>
              <a:buClr>
                <a:schemeClr val="hlink"/>
              </a:buClr>
              <a:buSzPct val="80000"/>
              <a:buFont typeface="Noto Sans Symbols"/>
              <a:buChar char="➢"/>
            </a:pPr>
            <a:r>
              <a:rPr lang="en-US" sz="2000" b="0" i="0" u="none" strike="noStrike" cap="none" dirty="0" err="1">
                <a:solidFill>
                  <a:schemeClr val="dk1"/>
                </a:solidFill>
                <a:ea typeface="Arial"/>
                <a:cs typeface="Arial"/>
                <a:sym typeface="Arial"/>
              </a:rPr>
              <a:t>Первые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испытания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людях</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дали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почвы</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для</a:t>
            </a:r>
            <a:r>
              <a:rPr lang="en-US" sz="2000" b="0" i="0" u="none" strike="noStrike" cap="none" dirty="0">
                <a:solidFill>
                  <a:schemeClr val="dk1"/>
                </a:solidFill>
                <a:ea typeface="Arial"/>
                <a:cs typeface="Arial"/>
                <a:sym typeface="Arial"/>
              </a:rPr>
              <a:t> </a:t>
            </a:r>
            <a:r>
              <a:rPr lang="en-US" sz="2000" b="0" i="0" u="none" strike="noStrike" cap="none" dirty="0" err="1" smtClean="0">
                <a:solidFill>
                  <a:schemeClr val="dk1"/>
                </a:solidFill>
                <a:ea typeface="Arial"/>
                <a:cs typeface="Arial"/>
                <a:sym typeface="Arial"/>
              </a:rPr>
              <a:t>выводов</a:t>
            </a:r>
            <a:r>
              <a:rPr lang="kk-KZ" sz="2000" dirty="0" smtClean="0">
                <a:solidFill>
                  <a:schemeClr val="dk1"/>
                </a:solidFill>
                <a:ea typeface="Arial"/>
                <a:cs typeface="Arial"/>
                <a:sym typeface="Arial"/>
              </a:rPr>
              <a:t>. </a:t>
            </a:r>
            <a:endParaRPr lang="en-US" sz="2000" b="0" i="0" u="none" strike="noStrike" cap="none" dirty="0">
              <a:solidFill>
                <a:schemeClr val="dk1"/>
              </a:solidFill>
              <a:ea typeface="Arial"/>
              <a:cs typeface="Arial"/>
              <a:sym typeface="Arial"/>
            </a:endParaRPr>
          </a:p>
          <a:p>
            <a:pPr marL="342900" marR="0" lvl="0" indent="-342900" algn="just" rtl="0">
              <a:lnSpc>
                <a:spcPct val="80000"/>
              </a:lnSpc>
              <a:spcBef>
                <a:spcPts val="400"/>
              </a:spcBef>
              <a:spcAft>
                <a:spcPts val="0"/>
              </a:spcAft>
              <a:buClr>
                <a:schemeClr val="hlink"/>
              </a:buClr>
              <a:buSzPct val="80000"/>
              <a:buFont typeface="Noto Sans Symbols"/>
              <a:buChar char="➢"/>
            </a:pPr>
            <a:r>
              <a:rPr lang="en-US" sz="2000" b="0" i="0" u="none" strike="noStrike" cap="none" dirty="0">
                <a:solidFill>
                  <a:schemeClr val="dk1"/>
                </a:solidFill>
                <a:ea typeface="Arial"/>
                <a:cs typeface="Arial"/>
                <a:sym typeface="Arial"/>
              </a:rPr>
              <a:t>В </a:t>
            </a:r>
            <a:r>
              <a:rPr lang="en-US" sz="2000" b="0" i="0" u="none" strike="noStrike" cap="none" dirty="0" err="1">
                <a:solidFill>
                  <a:schemeClr val="dk1"/>
                </a:solidFill>
                <a:ea typeface="Arial"/>
                <a:cs typeface="Arial"/>
                <a:sym typeface="Arial"/>
              </a:rPr>
              <a:t>момент</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наивысших</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сомнений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Пастеру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опять</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помог</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случай</a:t>
            </a:r>
            <a:r>
              <a:rPr lang="en-US" sz="2000" b="0" i="0" u="none" strike="noStrike" cap="none" dirty="0">
                <a:solidFill>
                  <a:schemeClr val="dk1"/>
                </a:solidFill>
                <a:ea typeface="Arial"/>
                <a:cs typeface="Arial"/>
                <a:sym typeface="Arial"/>
              </a:rPr>
              <a:t>. 6 </a:t>
            </a:r>
            <a:r>
              <a:rPr lang="en-US" sz="2000" b="0" i="0" u="none" strike="noStrike" cap="none" dirty="0" err="1">
                <a:solidFill>
                  <a:schemeClr val="dk1"/>
                </a:solidFill>
                <a:ea typeface="Arial"/>
                <a:cs typeface="Arial"/>
                <a:sym typeface="Arial"/>
              </a:rPr>
              <a:t>июля</a:t>
            </a:r>
            <a:r>
              <a:rPr lang="en-US" sz="2000" b="0" i="0" u="none" strike="noStrike" cap="none" dirty="0">
                <a:solidFill>
                  <a:schemeClr val="dk1"/>
                </a:solidFill>
                <a:ea typeface="Arial"/>
                <a:cs typeface="Arial"/>
                <a:sym typeface="Arial"/>
              </a:rPr>
              <a:t> 1885 </a:t>
            </a:r>
            <a:r>
              <a:rPr lang="en-US" sz="2000" b="0" i="0" u="none" strike="noStrike" cap="none" dirty="0" err="1">
                <a:solidFill>
                  <a:schemeClr val="dk1"/>
                </a:solidFill>
                <a:ea typeface="Arial"/>
                <a:cs typeface="Arial"/>
                <a:sym typeface="Arial"/>
              </a:rPr>
              <a:t>года</a:t>
            </a:r>
            <a:r>
              <a:rPr lang="en-US" sz="2000" b="0" i="0" u="none" strike="noStrike" cap="none" dirty="0">
                <a:solidFill>
                  <a:schemeClr val="dk1"/>
                </a:solidFill>
                <a:ea typeface="Arial"/>
                <a:cs typeface="Arial"/>
                <a:sym typeface="Arial"/>
              </a:rPr>
              <a:t> в </a:t>
            </a:r>
            <a:r>
              <a:rPr lang="en-US" sz="2000" b="0" i="0" u="none" strike="noStrike" cap="none" dirty="0" err="1">
                <a:solidFill>
                  <a:schemeClr val="dk1"/>
                </a:solidFill>
                <a:ea typeface="Arial"/>
                <a:cs typeface="Arial"/>
                <a:sym typeface="Arial"/>
              </a:rPr>
              <a:t>его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лабораторию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привели</a:t>
            </a:r>
            <a:r>
              <a:rPr lang="en-US" sz="2000" b="0" i="0" u="none" strike="noStrike" cap="none" dirty="0">
                <a:solidFill>
                  <a:schemeClr val="dk1"/>
                </a:solidFill>
                <a:ea typeface="Arial"/>
                <a:cs typeface="Arial"/>
                <a:sym typeface="Arial"/>
              </a:rPr>
              <a:t> 9-летнего </a:t>
            </a:r>
            <a:r>
              <a:rPr lang="en-US" sz="2000" b="0" i="0" u="none" strike="noStrike" cap="none" dirty="0" err="1">
                <a:solidFill>
                  <a:schemeClr val="dk1"/>
                </a:solidFill>
                <a:ea typeface="Arial"/>
                <a:cs typeface="Arial"/>
                <a:sym typeface="Arial"/>
              </a:rPr>
              <a:t>мальчика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Жозефа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Мейстера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Он</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был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настолько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искусан</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что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никто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включая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его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мать</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не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верил</a:t>
            </a:r>
            <a:r>
              <a:rPr lang="en-US" sz="2000" b="0" i="0" u="none" strike="noStrike" cap="none" dirty="0">
                <a:solidFill>
                  <a:schemeClr val="dk1"/>
                </a:solidFill>
                <a:ea typeface="Arial"/>
                <a:cs typeface="Arial"/>
                <a:sym typeface="Arial"/>
              </a:rPr>
              <a:t> в </a:t>
            </a:r>
            <a:r>
              <a:rPr lang="en-US" sz="2000" b="0" i="0" u="none" strike="noStrike" cap="none" dirty="0" err="1">
                <a:solidFill>
                  <a:schemeClr val="dk1"/>
                </a:solidFill>
                <a:ea typeface="Arial"/>
                <a:cs typeface="Arial"/>
                <a:sym typeface="Arial"/>
              </a:rPr>
              <a:t>выздоровление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Метод</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Пастера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был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последней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соломинкой</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История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получила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широкую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огласку</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вакцинация</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Жозефа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проходила</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собрании</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публики</a:t>
            </a:r>
            <a:r>
              <a:rPr lang="en-US" sz="2000" b="0" i="0" u="none" strike="noStrike" cap="none" dirty="0">
                <a:solidFill>
                  <a:schemeClr val="dk1"/>
                </a:solidFill>
                <a:ea typeface="Arial"/>
                <a:cs typeface="Arial"/>
                <a:sym typeface="Arial"/>
              </a:rPr>
              <a:t> и </a:t>
            </a:r>
            <a:r>
              <a:rPr lang="en-US" sz="2000" b="0" i="0" u="none" strike="noStrike" cap="none" dirty="0" err="1">
                <a:solidFill>
                  <a:schemeClr val="dk1"/>
                </a:solidFill>
                <a:ea typeface="Arial"/>
                <a:cs typeface="Arial"/>
                <a:sym typeface="Arial"/>
              </a:rPr>
              <a:t>прессы</a:t>
            </a:r>
            <a:r>
              <a:rPr lang="en-US" sz="2000" b="0" i="0" u="none" strike="noStrike" cap="none" dirty="0">
                <a:solidFill>
                  <a:schemeClr val="dk1"/>
                </a:solidFill>
                <a:ea typeface="Arial"/>
                <a:cs typeface="Arial"/>
                <a:sym typeface="Arial"/>
              </a:rPr>
              <a:t>. К </a:t>
            </a:r>
            <a:r>
              <a:rPr lang="en-US" sz="2000" b="0" i="0" u="none" strike="noStrike" cap="none" dirty="0" err="1">
                <a:solidFill>
                  <a:schemeClr val="dk1"/>
                </a:solidFill>
                <a:ea typeface="Arial"/>
                <a:cs typeface="Arial"/>
                <a:sym typeface="Arial"/>
              </a:rPr>
              <a:t>счастью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мальчик</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полностью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выздоровел</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что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принесло</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Пастеру</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поистине</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мировую</a:t>
            </a:r>
            <a:r>
              <a:rPr lang="en-US" sz="2000" b="0" i="0" u="none" strike="noStrike" cap="none" dirty="0">
                <a:solidFill>
                  <a:schemeClr val="dk1"/>
                </a:solidFill>
                <a:ea typeface="Arial"/>
                <a:cs typeface="Arial"/>
                <a:sym typeface="Arial"/>
              </a:rPr>
              <a:t> </a:t>
            </a:r>
            <a:r>
              <a:rPr lang="en-US" sz="2000" b="0" i="0" u="none" strike="noStrike" cap="none" dirty="0" err="1">
                <a:solidFill>
                  <a:schemeClr val="dk1"/>
                </a:solidFill>
                <a:ea typeface="Arial"/>
                <a:cs typeface="Arial"/>
                <a:sym typeface="Arial"/>
              </a:rPr>
              <a:t>славу</a:t>
            </a:r>
            <a:r>
              <a:rPr lang="en-US" sz="2000" b="0" i="0" u="none" strike="noStrike" cap="none" dirty="0">
                <a:solidFill>
                  <a:schemeClr val="dk1"/>
                </a:solidFill>
                <a:ea typeface="Arial"/>
                <a:cs typeface="Arial"/>
                <a:sym typeface="Arial"/>
              </a:rPr>
              <a:t>.</a:t>
            </a:r>
          </a:p>
        </p:txBody>
      </p:sp>
      <p:pic>
        <p:nvPicPr>
          <p:cNvPr id="197" name="Shape 197"/>
          <p:cNvPicPr preferRelativeResize="0"/>
          <p:nvPr/>
        </p:nvPicPr>
        <p:blipFill rotWithShape="1">
          <a:blip r:embed="rId3">
            <a:alphaModFix/>
          </a:blip>
          <a:srcRect/>
          <a:stretch/>
        </p:blipFill>
        <p:spPr>
          <a:xfrm>
            <a:off x="0" y="3068636"/>
            <a:ext cx="2074800" cy="3429000"/>
          </a:xfrm>
          <a:prstGeom prst="rect">
            <a:avLst/>
          </a:prstGeom>
          <a:ln>
            <a:noFill/>
          </a:ln>
          <a:effectLst>
            <a:outerShdw blurRad="292100" dist="139700" dir="2700000" algn="tl" rotWithShape="0">
              <a:srgbClr val="333333">
                <a:alpha val="65000"/>
              </a:srgbClr>
            </a:outerShdw>
          </a:effectLst>
        </p:spPr>
      </p:pic>
      <p:pic>
        <p:nvPicPr>
          <p:cNvPr id="198" name="Shape 198"/>
          <p:cNvPicPr preferRelativeResize="0"/>
          <p:nvPr/>
        </p:nvPicPr>
        <p:blipFill rotWithShape="1">
          <a:blip r:embed="rId4">
            <a:alphaModFix/>
          </a:blip>
          <a:srcRect/>
          <a:stretch/>
        </p:blipFill>
        <p:spPr>
          <a:xfrm>
            <a:off x="15815" y="454032"/>
            <a:ext cx="2146200" cy="25749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76024606"/>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2000"/>
                                        <p:tgtEl>
                                          <p:spTgt spid="19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6">
                                            <p:txEl>
                                              <p:pRg st="0" end="0"/>
                                            </p:txEl>
                                          </p:spTgt>
                                        </p:tgtEl>
                                        <p:attrNameLst>
                                          <p:attrName>style.visibility</p:attrName>
                                        </p:attrNameLst>
                                      </p:cBhvr>
                                      <p:to>
                                        <p:strVal val="visible"/>
                                      </p:to>
                                    </p:set>
                                    <p:animEffect transition="in" filter="fade">
                                      <p:cBhvr>
                                        <p:cTn id="12" dur="500"/>
                                        <p:tgtEl>
                                          <p:spTgt spid="19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6">
                                            <p:txEl>
                                              <p:pRg st="1" end="1"/>
                                            </p:txEl>
                                          </p:spTgt>
                                        </p:tgtEl>
                                        <p:attrNameLst>
                                          <p:attrName>style.visibility</p:attrName>
                                        </p:attrNameLst>
                                      </p:cBhvr>
                                      <p:to>
                                        <p:strVal val="visible"/>
                                      </p:to>
                                    </p:set>
                                    <p:animEffect transition="in" filter="fade">
                                      <p:cBhvr>
                                        <p:cTn id="17" dur="500"/>
                                        <p:tgtEl>
                                          <p:spTgt spid="196">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6">
                                            <p:txEl>
                                              <p:pRg st="2" end="2"/>
                                            </p:txEl>
                                          </p:spTgt>
                                        </p:tgtEl>
                                        <p:attrNameLst>
                                          <p:attrName>style.visibility</p:attrName>
                                        </p:attrNameLst>
                                      </p:cBhvr>
                                      <p:to>
                                        <p:strVal val="visible"/>
                                      </p:to>
                                    </p:set>
                                    <p:animEffect transition="in" filter="fade">
                                      <p:cBhvr>
                                        <p:cTn id="22" dur="500"/>
                                        <p:tgtEl>
                                          <p:spTgt spid="196">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6">
                                            <p:txEl>
                                              <p:pRg st="3" end="3"/>
                                            </p:txEl>
                                          </p:spTgt>
                                        </p:tgtEl>
                                        <p:attrNameLst>
                                          <p:attrName>style.visibility</p:attrName>
                                        </p:attrNameLst>
                                      </p:cBhvr>
                                      <p:to>
                                        <p:strVal val="visible"/>
                                      </p:to>
                                    </p:set>
                                    <p:animEffect transition="in" filter="fade">
                                      <p:cBhvr>
                                        <p:cTn id="27" dur="500"/>
                                        <p:tgtEl>
                                          <p:spTgt spid="196">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6">
                                            <p:txEl>
                                              <p:pRg st="4" end="4"/>
                                            </p:txEl>
                                          </p:spTgt>
                                        </p:tgtEl>
                                        <p:attrNameLst>
                                          <p:attrName>style.visibility</p:attrName>
                                        </p:attrNameLst>
                                      </p:cBhvr>
                                      <p:to>
                                        <p:strVal val="visible"/>
                                      </p:to>
                                    </p:set>
                                    <p:animEffect transition="in" filter="fade">
                                      <p:cBhvr>
                                        <p:cTn id="32" dur="500"/>
                                        <p:tgtEl>
                                          <p:spTgt spid="19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149126"/>
            <a:ext cx="6781800" cy="1057513"/>
          </a:xfrm>
        </p:spPr>
        <p:txBody>
          <a:bodyPr>
            <a:normAutofit/>
          </a:bodyPr>
          <a:lstStyle/>
          <a:p>
            <a:pPr algn="ctr"/>
            <a:r>
              <a:rPr lang="ru-RU" sz="4800" b="1" dirty="0" smtClean="0">
                <a:latin typeface="Times New Roman" pitchFamily="18" charset="0"/>
                <a:cs typeface="Times New Roman" pitchFamily="18" charset="0"/>
              </a:rPr>
              <a:t> Брожение</a:t>
            </a:r>
            <a:endParaRPr lang="ru-RU" sz="4800" b="1" dirty="0">
              <a:latin typeface="Times New Roman" pitchFamily="18" charset="0"/>
              <a:cs typeface="Times New Roman" pitchFamily="18" charset="0"/>
            </a:endParaRPr>
          </a:p>
        </p:txBody>
      </p:sp>
      <p:sp>
        <p:nvSpPr>
          <p:cNvPr id="9" name="Объект 8"/>
          <p:cNvSpPr>
            <a:spLocks noGrp="1"/>
          </p:cNvSpPr>
          <p:nvPr>
            <p:ph idx="1"/>
          </p:nvPr>
        </p:nvSpPr>
        <p:spPr>
          <a:xfrm>
            <a:off x="2483768" y="620688"/>
            <a:ext cx="6480720" cy="4454609"/>
          </a:xfrm>
        </p:spPr>
        <p:txBody>
          <a:bodyPr>
            <a:noAutofit/>
          </a:bodyPr>
          <a:lstStyle/>
          <a:p>
            <a:pPr algn="just"/>
            <a:r>
              <a:rPr lang="ru-RU" sz="1800" dirty="0" smtClean="0">
                <a:solidFill>
                  <a:schemeClr val="tx1"/>
                </a:solidFill>
                <a:latin typeface="Times New Roman" pitchFamily="18" charset="0"/>
                <a:cs typeface="Times New Roman" pitchFamily="18" charset="0"/>
              </a:rPr>
              <a:t>Изучением брожения Пастер занялся с 1857 года. К 1861 году Пастер показал, что образование спирта, глицерина и янтарной кислоты при брожении может происходить только в присутствии микроорганизмов, зачастую специфичных.</a:t>
            </a:r>
          </a:p>
          <a:p>
            <a:pPr algn="just"/>
            <a:r>
              <a:rPr lang="ru-RU" sz="1800" dirty="0" smtClean="0">
                <a:solidFill>
                  <a:schemeClr val="tx1"/>
                </a:solidFill>
                <a:latin typeface="Times New Roman" pitchFamily="18" charset="0"/>
                <a:cs typeface="Times New Roman" pitchFamily="18" charset="0"/>
              </a:rPr>
              <a:t>Луи Пастер доказал, что брожение есть процесс, тесно связанный с жизнедеятельностью дрожжевых грибков, которые питаются и размножаются за счёт бродящей жидкости. </a:t>
            </a:r>
            <a:endParaRPr lang="ru-RU" sz="1800" dirty="0">
              <a:solidFill>
                <a:schemeClr val="tx1"/>
              </a:solidFill>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485" y="1936606"/>
            <a:ext cx="2016224" cy="14599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141817"/>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5536" y="2564904"/>
            <a:ext cx="8424936" cy="3598168"/>
          </a:xfrm>
        </p:spPr>
        <p:txBody>
          <a:bodyPr>
            <a:normAutofit fontScale="85000" lnSpcReduction="20000"/>
          </a:bodyPr>
          <a:lstStyle/>
          <a:p>
            <a:pPr algn="just"/>
            <a:r>
              <a:rPr lang="ru-RU" dirty="0" smtClean="0">
                <a:solidFill>
                  <a:schemeClr val="tx1"/>
                </a:solidFill>
                <a:latin typeface="Times New Roman" pitchFamily="18" charset="0"/>
                <a:cs typeface="Times New Roman" pitchFamily="18" charset="0"/>
              </a:rPr>
              <a:t>В 1860—1862 годах Пастер изучал возможность самозарождения микроорганизмов. Он провёл элегантный опыт, доказавший невозможность самозарождения микробов (в современных условиях, хотя тогда не поднимался вопрос возможности самозарождения в прошлые эпохи), взяв термически стерилизованную питательную среду и поместив её в открытый сосуд с длинным изогнутым горлышком. Сколько бы сосуд ни стоял на воздухе, никаких признаков жизни в нём не наблюдалось, поскольку содержащиеся в воздухе споры бактерий оседали на изгибах горлышка. Но стоило отломить его или сполоснуть жидкой средой изгибы, как вскоре в среде начинали размножаться микроорганизмы, вышедшие из спор. В 1862 году Французская академия наук присудила Пастеру премию за разрешение вопроса о самозарождении жизни.</a:t>
            </a:r>
            <a:endParaRPr lang="ru-RU" dirty="0">
              <a:solidFill>
                <a:schemeClr val="tx1"/>
              </a:solidFill>
              <a:latin typeface="Times New Roman" pitchFamily="18" charset="0"/>
              <a:cs typeface="Times New Roman" pitchFamily="18" charset="0"/>
            </a:endParaRPr>
          </a:p>
        </p:txBody>
      </p:sp>
      <p:sp>
        <p:nvSpPr>
          <p:cNvPr id="4" name="Shape 188"/>
          <p:cNvSpPr txBox="1">
            <a:spLocks/>
          </p:cNvSpPr>
          <p:nvPr/>
        </p:nvSpPr>
        <p:spPr>
          <a:xfrm>
            <a:off x="2441396" y="728113"/>
            <a:ext cx="6275400" cy="1495500"/>
          </a:xfrm>
          <a:prstGeom prst="rect">
            <a:avLst/>
          </a:prstGeom>
          <a:noFill/>
          <a:ln>
            <a:noFill/>
          </a:ln>
        </p:spPr>
        <p:txBody>
          <a:bodyPr vert="horz" lIns="91425" tIns="45700" rIns="91425" bIns="45700" rtlCol="0" anchor="ctr" anchorCtr="1">
            <a:noAutofit/>
          </a:bodyPr>
          <a:lstStyle>
            <a:lvl1pPr algn="l" defTabSz="914400" rtl="0" eaLnBrk="1" latinLnBrk="0" hangingPunct="1">
              <a:spcBef>
                <a:spcPct val="0"/>
              </a:spcBef>
              <a:buNone/>
              <a:defRPr sz="54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spcBef>
                <a:spcPts val="0"/>
              </a:spcBef>
              <a:buClr>
                <a:schemeClr val="dk2"/>
              </a:buClr>
              <a:buSzPct val="25000"/>
              <a:buFont typeface="Arial"/>
              <a:buNone/>
            </a:pPr>
            <a:r>
              <a:rPr lang="en-US" sz="3200" b="1" dirty="0" smtClean="0">
                <a:solidFill>
                  <a:schemeClr val="dk2"/>
                </a:solidFill>
                <a:latin typeface="+mn-lt"/>
                <a:ea typeface="Arial"/>
                <a:cs typeface="Arial"/>
                <a:sym typeface="Arial"/>
              </a:rPr>
              <a:t>ОПРОВЕРЖЕНИЕ ТЕОРИИ О САМОЗАРОЖДЕНИИ МИКРООРГАНИЗМОВ</a:t>
            </a:r>
            <a:endParaRPr lang="en-US" sz="3200" b="1" dirty="0">
              <a:solidFill>
                <a:schemeClr val="dk2"/>
              </a:solidFill>
              <a:latin typeface="+mn-lt"/>
              <a:ea typeface="Arial"/>
              <a:cs typeface="Arial"/>
              <a:sym typeface="Aria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688" y="467007"/>
            <a:ext cx="2017713" cy="201771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89020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Newsprint</Template>
  <TotalTime>659</TotalTime>
  <Words>1444</Words>
  <Application>Microsoft Office PowerPoint</Application>
  <PresentationFormat>Экран (4:3)</PresentationFormat>
  <Paragraphs>119</Paragraphs>
  <Slides>26</Slides>
  <Notes>5</Notes>
  <HiddenSlides>0</HiddenSlides>
  <MMClips>0</MMClips>
  <ScaleCrop>false</ScaleCrop>
  <HeadingPairs>
    <vt:vector size="4" baseType="variant">
      <vt:variant>
        <vt:lpstr>Тема</vt:lpstr>
      </vt:variant>
      <vt:variant>
        <vt:i4>2</vt:i4>
      </vt:variant>
      <vt:variant>
        <vt:lpstr>Заголовки слайдов</vt:lpstr>
      </vt:variant>
      <vt:variant>
        <vt:i4>26</vt:i4>
      </vt:variant>
    </vt:vector>
  </HeadingPairs>
  <TitlesOfParts>
    <vt:vector size="28" baseType="lpstr">
      <vt:lpstr>NewsPrint</vt:lpstr>
      <vt:lpstr>Тема Office</vt:lpstr>
      <vt:lpstr>Луи Пастер</vt:lpstr>
      <vt:lpstr>Краткая биография Луи Пастера</vt:lpstr>
      <vt:lpstr>Основные заслуги</vt:lpstr>
      <vt:lpstr>Работы в области химии</vt:lpstr>
      <vt:lpstr>Презентация PowerPoint</vt:lpstr>
      <vt:lpstr>Иммунология</vt:lpstr>
      <vt:lpstr>Победа над бешенством</vt:lpstr>
      <vt:lpstr> Брожение</vt:lpstr>
      <vt:lpstr>Презентация PowerPoint</vt:lpstr>
      <vt:lpstr>Изучение инфекционных заболеваний</vt:lpstr>
      <vt:lpstr>Пастеризация</vt:lpstr>
      <vt:lpstr>Интересные факты</vt:lpstr>
      <vt:lpstr>Презентация PowerPoint</vt:lpstr>
      <vt:lpstr>Институт Пастера </vt:lpstr>
      <vt:lpstr>Цитата Луи Пастера:</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01</dc:creator>
  <cp:lastModifiedBy>админ</cp:lastModifiedBy>
  <cp:revision>44</cp:revision>
  <dcterms:created xsi:type="dcterms:W3CDTF">2017-11-09T05:09:31Z</dcterms:created>
  <dcterms:modified xsi:type="dcterms:W3CDTF">2017-11-10T10:14:17Z</dcterms:modified>
</cp:coreProperties>
</file>