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35"/>
  </p:notesMasterIdLst>
  <p:handoutMasterIdLst>
    <p:handoutMasterId r:id="rId36"/>
  </p:handoutMasterIdLst>
  <p:sldIdLst>
    <p:sldId id="279" r:id="rId3"/>
    <p:sldId id="257" r:id="rId4"/>
    <p:sldId id="280" r:id="rId5"/>
    <p:sldId id="260" r:id="rId6"/>
    <p:sldId id="262" r:id="rId7"/>
    <p:sldId id="259" r:id="rId8"/>
    <p:sldId id="263" r:id="rId9"/>
    <p:sldId id="264" r:id="rId10"/>
    <p:sldId id="283" r:id="rId11"/>
    <p:sldId id="265" r:id="rId12"/>
    <p:sldId id="281" r:id="rId13"/>
    <p:sldId id="266" r:id="rId14"/>
    <p:sldId id="282" r:id="rId15"/>
    <p:sldId id="284" r:id="rId16"/>
    <p:sldId id="285" r:id="rId17"/>
    <p:sldId id="286" r:id="rId18"/>
    <p:sldId id="267" r:id="rId19"/>
    <p:sldId id="268" r:id="rId20"/>
    <p:sldId id="270" r:id="rId21"/>
    <p:sldId id="287" r:id="rId22"/>
    <p:sldId id="269" r:id="rId23"/>
    <p:sldId id="271" r:id="rId24"/>
    <p:sldId id="272" r:id="rId25"/>
    <p:sldId id="273" r:id="rId26"/>
    <p:sldId id="289" r:id="rId27"/>
    <p:sldId id="288" r:id="rId28"/>
    <p:sldId id="274" r:id="rId29"/>
    <p:sldId id="276" r:id="rId30"/>
    <p:sldId id="290" r:id="rId31"/>
    <p:sldId id="277" r:id="rId32"/>
    <p:sldId id="278" r:id="rId33"/>
    <p:sldId id="275" r:id="rId34"/>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xmlns="">
        <p14:section name="Раздел по умолчанию" id="{86DFA6C7-231B-48D2-9F49-4DB198A7B54F}">
          <p14:sldIdLst>
            <p14:sldId id="256"/>
            <p14:sldId id="257"/>
            <p14:sldId id="258"/>
            <p14:sldId id="260"/>
            <p14:sldId id="262"/>
            <p14:sldId id="259"/>
            <p14:sldId id="263"/>
            <p14:sldId id="264"/>
            <p14:sldId id="265"/>
            <p14:sldId id="266"/>
            <p14:sldId id="267"/>
            <p14:sldId id="268"/>
            <p14:sldId id="270"/>
            <p14:sldId id="269"/>
            <p14:sldId id="271"/>
            <p14:sldId id="272"/>
            <p14:sldId id="273"/>
            <p14:sldId id="274"/>
            <p14:sldId id="276"/>
            <p14:sldId id="277"/>
            <p14:sldId id="278"/>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66"/>
    <a:srgbClr val="CC3300"/>
    <a:srgbClr val="4C1DD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00" autoAdjust="0"/>
    <p:restoredTop sz="94600"/>
  </p:normalViewPr>
  <p:slideViewPr>
    <p:cSldViewPr>
      <p:cViewPr varScale="1">
        <p:scale>
          <a:sx n="61" d="100"/>
          <a:sy n="61" d="100"/>
        </p:scale>
        <p:origin x="-148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7589B8-FE3D-4C6A-BFF5-24BA852B9C28}" type="doc">
      <dgm:prSet loTypeId="urn:microsoft.com/office/officeart/2005/8/layout/funnel1" loCatId="relationship" qsTypeId="urn:microsoft.com/office/officeart/2005/8/quickstyle/simple5" qsCatId="simple" csTypeId="urn:microsoft.com/office/officeart/2005/8/colors/accent1_2" csCatId="accent1" phldr="1"/>
      <dgm:spPr/>
      <dgm:t>
        <a:bodyPr/>
        <a:lstStyle/>
        <a:p>
          <a:endParaRPr lang="ru-RU"/>
        </a:p>
      </dgm:t>
    </dgm:pt>
    <dgm:pt modelId="{87FF2DAD-FC76-47F4-8B44-85149D16D8C0}">
      <dgm:prSet phldrT="[Текст]" custT="1"/>
      <dgm:spPr/>
      <dgm:t>
        <a:bodyPr/>
        <a:lstStyle/>
        <a:p>
          <a:r>
            <a:rPr lang="kk-KZ" sz="2800" dirty="0" smtClean="0">
              <a:solidFill>
                <a:schemeClr val="accent5">
                  <a:lumMod val="20000"/>
                  <a:lumOff val="80000"/>
                </a:schemeClr>
              </a:solidFill>
              <a:latin typeface="Times New Roman" pitchFamily="18" charset="0"/>
              <a:cs typeface="Times New Roman" pitchFamily="18" charset="0"/>
            </a:rPr>
            <a:t>майсыздандыру</a:t>
          </a:r>
          <a:endParaRPr lang="ru-RU" sz="2800" dirty="0">
            <a:solidFill>
              <a:schemeClr val="accent5">
                <a:lumMod val="20000"/>
                <a:lumOff val="80000"/>
              </a:schemeClr>
            </a:solidFill>
            <a:latin typeface="Times New Roman" pitchFamily="18" charset="0"/>
            <a:cs typeface="Times New Roman" pitchFamily="18" charset="0"/>
          </a:endParaRPr>
        </a:p>
      </dgm:t>
    </dgm:pt>
    <dgm:pt modelId="{6A34E051-D946-4D0F-A186-8EC50048B775}" type="parTrans" cxnId="{B916C0DE-CA4B-4B73-B601-35D0B479A1B1}">
      <dgm:prSet/>
      <dgm:spPr/>
      <dgm:t>
        <a:bodyPr/>
        <a:lstStyle/>
        <a:p>
          <a:endParaRPr lang="ru-RU"/>
        </a:p>
      </dgm:t>
    </dgm:pt>
    <dgm:pt modelId="{49107E8D-9582-42D6-86F4-6F044E8034D7}" type="sibTrans" cxnId="{B916C0DE-CA4B-4B73-B601-35D0B479A1B1}">
      <dgm:prSet/>
      <dgm:spPr/>
      <dgm:t>
        <a:bodyPr/>
        <a:lstStyle/>
        <a:p>
          <a:endParaRPr lang="ru-RU"/>
        </a:p>
      </dgm:t>
    </dgm:pt>
    <dgm:pt modelId="{26083499-85FB-4E7A-83C3-9E965124AB1E}">
      <dgm:prSet phldrT="[Текст]"/>
      <dgm:spPr/>
      <dgm:t>
        <a:bodyPr/>
        <a:lstStyle/>
        <a:p>
          <a:r>
            <a:rPr lang="kk-KZ" b="1" dirty="0" smtClean="0">
              <a:solidFill>
                <a:schemeClr val="accent5">
                  <a:lumMod val="20000"/>
                  <a:lumOff val="80000"/>
                </a:schemeClr>
              </a:solidFill>
              <a:latin typeface="Times New Roman" pitchFamily="18" charset="0"/>
              <a:cs typeface="Times New Roman" pitchFamily="18" charset="0"/>
            </a:rPr>
            <a:t>Теріні сыпырып алу</a:t>
          </a:r>
          <a:endParaRPr lang="ru-RU" b="1" dirty="0">
            <a:solidFill>
              <a:schemeClr val="accent5">
                <a:lumMod val="20000"/>
                <a:lumOff val="80000"/>
              </a:schemeClr>
            </a:solidFill>
            <a:latin typeface="Times New Roman" pitchFamily="18" charset="0"/>
            <a:cs typeface="Times New Roman" pitchFamily="18" charset="0"/>
          </a:endParaRPr>
        </a:p>
      </dgm:t>
    </dgm:pt>
    <dgm:pt modelId="{11FD21B6-ACCF-442B-B588-950034D5A738}" type="parTrans" cxnId="{105DCB7D-5970-441C-AB6F-5571C4551DAD}">
      <dgm:prSet/>
      <dgm:spPr/>
      <dgm:t>
        <a:bodyPr/>
        <a:lstStyle/>
        <a:p>
          <a:endParaRPr lang="ru-RU"/>
        </a:p>
      </dgm:t>
    </dgm:pt>
    <dgm:pt modelId="{E426FBB4-62D2-4BCB-A781-BD1362678B31}" type="sibTrans" cxnId="{105DCB7D-5970-441C-AB6F-5571C4551DAD}">
      <dgm:prSet/>
      <dgm:spPr/>
      <dgm:t>
        <a:bodyPr/>
        <a:lstStyle/>
        <a:p>
          <a:endParaRPr lang="ru-RU"/>
        </a:p>
      </dgm:t>
    </dgm:pt>
    <dgm:pt modelId="{0BB9BB06-ED3B-4C07-821B-4CDDAF9BFE36}">
      <dgm:prSet phldrT="[Текст]" custT="1"/>
      <dgm:spPr/>
      <dgm:t>
        <a:bodyPr/>
        <a:lstStyle/>
        <a:p>
          <a:r>
            <a:rPr lang="kk-KZ" sz="2800" b="1" i="0" dirty="0" smtClean="0">
              <a:solidFill>
                <a:schemeClr val="accent5">
                  <a:lumMod val="20000"/>
                  <a:lumOff val="80000"/>
                </a:schemeClr>
              </a:solidFill>
              <a:latin typeface="Times New Roman" pitchFamily="18" charset="0"/>
              <a:cs typeface="Times New Roman" pitchFamily="18" charset="0"/>
            </a:rPr>
            <a:t>өңдеу</a:t>
          </a:r>
          <a:endParaRPr lang="ru-RU" sz="2800" b="1" i="0" dirty="0">
            <a:solidFill>
              <a:schemeClr val="accent5">
                <a:lumMod val="20000"/>
                <a:lumOff val="80000"/>
              </a:schemeClr>
            </a:solidFill>
            <a:latin typeface="Times New Roman" pitchFamily="18" charset="0"/>
            <a:cs typeface="Times New Roman" pitchFamily="18" charset="0"/>
          </a:endParaRPr>
        </a:p>
      </dgm:t>
    </dgm:pt>
    <dgm:pt modelId="{7FC9C815-4985-4B0C-992D-1E658818B56A}" type="parTrans" cxnId="{8ECD391F-E30E-4CB3-A787-3ED786ABB2DB}">
      <dgm:prSet/>
      <dgm:spPr/>
      <dgm:t>
        <a:bodyPr/>
        <a:lstStyle/>
        <a:p>
          <a:endParaRPr lang="ru-RU"/>
        </a:p>
      </dgm:t>
    </dgm:pt>
    <dgm:pt modelId="{8F187011-9142-4DE7-AA40-112738CBE322}" type="sibTrans" cxnId="{8ECD391F-E30E-4CB3-A787-3ED786ABB2DB}">
      <dgm:prSet/>
      <dgm:spPr/>
      <dgm:t>
        <a:bodyPr/>
        <a:lstStyle/>
        <a:p>
          <a:endParaRPr lang="ru-RU"/>
        </a:p>
      </dgm:t>
    </dgm:pt>
    <dgm:pt modelId="{D7B5A0DD-B2C5-43EF-BAE9-60FF5D041329}">
      <dgm:prSet phldrT="[Текст]" phldr="1"/>
      <dgm:spPr/>
      <dgm:t>
        <a:bodyPr/>
        <a:lstStyle/>
        <a:p>
          <a:endParaRPr lang="ru-RU"/>
        </a:p>
      </dgm:t>
    </dgm:pt>
    <dgm:pt modelId="{6280F40B-12D4-403B-94F2-A3835206B1A4}" type="sibTrans" cxnId="{852CD853-F64F-47A8-BE13-DAA4C125F846}">
      <dgm:prSet/>
      <dgm:spPr/>
      <dgm:t>
        <a:bodyPr/>
        <a:lstStyle/>
        <a:p>
          <a:endParaRPr lang="ru-RU"/>
        </a:p>
      </dgm:t>
    </dgm:pt>
    <dgm:pt modelId="{C037ED0D-2E3A-4187-A29D-729E8F0E591B}" type="parTrans" cxnId="{852CD853-F64F-47A8-BE13-DAA4C125F846}">
      <dgm:prSet/>
      <dgm:spPr/>
      <dgm:t>
        <a:bodyPr/>
        <a:lstStyle/>
        <a:p>
          <a:endParaRPr lang="ru-RU"/>
        </a:p>
      </dgm:t>
    </dgm:pt>
    <dgm:pt modelId="{953292AA-43E8-499D-8262-506E7E8CC79A}">
      <dgm:prSet phldrT="[Текст]" phldr="1"/>
      <dgm:spPr/>
      <dgm:t>
        <a:bodyPr/>
        <a:lstStyle/>
        <a:p>
          <a:endParaRPr lang="ru-RU" dirty="0"/>
        </a:p>
      </dgm:t>
    </dgm:pt>
    <dgm:pt modelId="{F6F2193D-8737-4BD2-B1B8-0A0544F0FA26}" type="sibTrans" cxnId="{478AAC41-46F7-44D1-98F2-488D2537C801}">
      <dgm:prSet/>
      <dgm:spPr/>
      <dgm:t>
        <a:bodyPr/>
        <a:lstStyle/>
        <a:p>
          <a:endParaRPr lang="ru-RU"/>
        </a:p>
      </dgm:t>
    </dgm:pt>
    <dgm:pt modelId="{BAFEE31D-09BB-4571-B380-D1BA8AE72D35}" type="parTrans" cxnId="{478AAC41-46F7-44D1-98F2-488D2537C801}">
      <dgm:prSet/>
      <dgm:spPr/>
      <dgm:t>
        <a:bodyPr/>
        <a:lstStyle/>
        <a:p>
          <a:endParaRPr lang="ru-RU"/>
        </a:p>
      </dgm:t>
    </dgm:pt>
    <dgm:pt modelId="{1A6C1C88-F689-49B1-9D5C-C6C6E2E9F19D}" type="pres">
      <dgm:prSet presAssocID="{A07589B8-FE3D-4C6A-BFF5-24BA852B9C28}" presName="Name0" presStyleCnt="0">
        <dgm:presLayoutVars>
          <dgm:chMax val="4"/>
          <dgm:resizeHandles val="exact"/>
        </dgm:presLayoutVars>
      </dgm:prSet>
      <dgm:spPr/>
      <dgm:t>
        <a:bodyPr/>
        <a:lstStyle/>
        <a:p>
          <a:endParaRPr lang="ru-RU"/>
        </a:p>
      </dgm:t>
    </dgm:pt>
    <dgm:pt modelId="{BAAB6EE3-7891-4A7D-8148-9A41483F797A}" type="pres">
      <dgm:prSet presAssocID="{A07589B8-FE3D-4C6A-BFF5-24BA852B9C28}" presName="ellipse" presStyleLbl="trBgShp" presStyleIdx="0" presStyleCnt="1" custScaleX="171276" custScaleY="129421" custLinFactNeighborX="194" custLinFactNeighborY="3566"/>
      <dgm:spPr/>
    </dgm:pt>
    <dgm:pt modelId="{26B02E3B-92DD-449C-B52D-2717E623C5AF}" type="pres">
      <dgm:prSet presAssocID="{A07589B8-FE3D-4C6A-BFF5-24BA852B9C28}" presName="arrow1" presStyleLbl="fgShp" presStyleIdx="0" presStyleCnt="1" custScaleX="148406" custScaleY="200325" custLinFactNeighborX="2417" custLinFactNeighborY="22658"/>
      <dgm:spPr/>
    </dgm:pt>
    <dgm:pt modelId="{F1637AAB-87AB-4A33-AD82-D75C77A4817C}" type="pres">
      <dgm:prSet presAssocID="{A07589B8-FE3D-4C6A-BFF5-24BA852B9C28}" presName="rectangle" presStyleLbl="revTx" presStyleIdx="0" presStyleCnt="1">
        <dgm:presLayoutVars>
          <dgm:bulletEnabled val="1"/>
        </dgm:presLayoutVars>
      </dgm:prSet>
      <dgm:spPr/>
      <dgm:t>
        <a:bodyPr/>
        <a:lstStyle/>
        <a:p>
          <a:endParaRPr lang="ru-RU"/>
        </a:p>
      </dgm:t>
    </dgm:pt>
    <dgm:pt modelId="{81A37969-331A-4D6A-A281-6CEF59A514BE}" type="pres">
      <dgm:prSet presAssocID="{0BB9BB06-ED3B-4C07-821B-4CDDAF9BFE36}" presName="item1" presStyleLbl="node1" presStyleIdx="0" presStyleCnt="3" custScaleX="122326" custScaleY="117552" custLinFactNeighborX="-50492" custLinFactNeighborY="24414">
        <dgm:presLayoutVars>
          <dgm:bulletEnabled val="1"/>
        </dgm:presLayoutVars>
      </dgm:prSet>
      <dgm:spPr/>
      <dgm:t>
        <a:bodyPr/>
        <a:lstStyle/>
        <a:p>
          <a:endParaRPr lang="ru-RU"/>
        </a:p>
      </dgm:t>
    </dgm:pt>
    <dgm:pt modelId="{15B5D4F1-1AAA-4D53-A013-D852F4EB57AB}" type="pres">
      <dgm:prSet presAssocID="{26083499-85FB-4E7A-83C3-9E965124AB1E}" presName="item2" presStyleLbl="node1" presStyleIdx="1" presStyleCnt="3" custScaleX="134202" custScaleY="121832" custLinFactNeighborX="-21224" custLinFactNeighborY="13366">
        <dgm:presLayoutVars>
          <dgm:bulletEnabled val="1"/>
        </dgm:presLayoutVars>
      </dgm:prSet>
      <dgm:spPr/>
      <dgm:t>
        <a:bodyPr/>
        <a:lstStyle/>
        <a:p>
          <a:endParaRPr lang="ru-RU"/>
        </a:p>
      </dgm:t>
    </dgm:pt>
    <dgm:pt modelId="{C5F53DBE-ECDA-4AEB-AC8E-95D3E4EFCCF2}" type="pres">
      <dgm:prSet presAssocID="{953292AA-43E8-499D-8262-506E7E8CC79A}" presName="item3" presStyleLbl="node1" presStyleIdx="2" presStyleCnt="3" custScaleX="136587" custScaleY="120285" custLinFactNeighborX="27295" custLinFactNeighborY="91003">
        <dgm:presLayoutVars>
          <dgm:bulletEnabled val="1"/>
        </dgm:presLayoutVars>
      </dgm:prSet>
      <dgm:spPr/>
      <dgm:t>
        <a:bodyPr/>
        <a:lstStyle/>
        <a:p>
          <a:endParaRPr lang="ru-RU"/>
        </a:p>
      </dgm:t>
    </dgm:pt>
    <dgm:pt modelId="{F0A85C23-A8B3-40AA-BB28-6F9E0B8587AF}" type="pres">
      <dgm:prSet presAssocID="{A07589B8-FE3D-4C6A-BFF5-24BA852B9C28}" presName="funnel" presStyleLbl="trAlignAcc1" presStyleIdx="0" presStyleCnt="1" custScaleX="172329" custScaleY="111180" custLinFactNeighborX="36" custLinFactNeighborY="3248"/>
      <dgm:spPr/>
    </dgm:pt>
  </dgm:ptLst>
  <dgm:cxnLst>
    <dgm:cxn modelId="{105DCB7D-5970-441C-AB6F-5571C4551DAD}" srcId="{A07589B8-FE3D-4C6A-BFF5-24BA852B9C28}" destId="{26083499-85FB-4E7A-83C3-9E965124AB1E}" srcOrd="2" destOrd="0" parTransId="{11FD21B6-ACCF-442B-B588-950034D5A738}" sibTransId="{E426FBB4-62D2-4BCB-A781-BD1362678B31}"/>
    <dgm:cxn modelId="{852CD853-F64F-47A8-BE13-DAA4C125F846}" srcId="{A07589B8-FE3D-4C6A-BFF5-24BA852B9C28}" destId="{D7B5A0DD-B2C5-43EF-BAE9-60FF5D041329}" srcOrd="4" destOrd="0" parTransId="{C037ED0D-2E3A-4187-A29D-729E8F0E591B}" sibTransId="{6280F40B-12D4-403B-94F2-A3835206B1A4}"/>
    <dgm:cxn modelId="{974B3B46-CED9-40A7-A0B4-FF677D882B22}" type="presOf" srcId="{953292AA-43E8-499D-8262-506E7E8CC79A}" destId="{F1637AAB-87AB-4A33-AD82-D75C77A4817C}" srcOrd="0" destOrd="0" presId="urn:microsoft.com/office/officeart/2005/8/layout/funnel1"/>
    <dgm:cxn modelId="{29AEF0CD-3F09-4254-B093-2859BE66171B}" type="presOf" srcId="{87FF2DAD-FC76-47F4-8B44-85149D16D8C0}" destId="{C5F53DBE-ECDA-4AEB-AC8E-95D3E4EFCCF2}" srcOrd="0" destOrd="0" presId="urn:microsoft.com/office/officeart/2005/8/layout/funnel1"/>
    <dgm:cxn modelId="{B916C0DE-CA4B-4B73-B601-35D0B479A1B1}" srcId="{A07589B8-FE3D-4C6A-BFF5-24BA852B9C28}" destId="{87FF2DAD-FC76-47F4-8B44-85149D16D8C0}" srcOrd="0" destOrd="0" parTransId="{6A34E051-D946-4D0F-A186-8EC50048B775}" sibTransId="{49107E8D-9582-42D6-86F4-6F044E8034D7}"/>
    <dgm:cxn modelId="{967A5E4E-84C0-4AB0-8BB2-13B13A378B34}" type="presOf" srcId="{0BB9BB06-ED3B-4C07-821B-4CDDAF9BFE36}" destId="{15B5D4F1-1AAA-4D53-A013-D852F4EB57AB}" srcOrd="0" destOrd="0" presId="urn:microsoft.com/office/officeart/2005/8/layout/funnel1"/>
    <dgm:cxn modelId="{C7E86C45-9CC7-4DE4-BA4E-D68365FFF5D7}" type="presOf" srcId="{A07589B8-FE3D-4C6A-BFF5-24BA852B9C28}" destId="{1A6C1C88-F689-49B1-9D5C-C6C6E2E9F19D}" srcOrd="0" destOrd="0" presId="urn:microsoft.com/office/officeart/2005/8/layout/funnel1"/>
    <dgm:cxn modelId="{478AAC41-46F7-44D1-98F2-488D2537C801}" srcId="{A07589B8-FE3D-4C6A-BFF5-24BA852B9C28}" destId="{953292AA-43E8-499D-8262-506E7E8CC79A}" srcOrd="3" destOrd="0" parTransId="{BAFEE31D-09BB-4571-B380-D1BA8AE72D35}" sibTransId="{F6F2193D-8737-4BD2-B1B8-0A0544F0FA26}"/>
    <dgm:cxn modelId="{8ECD391F-E30E-4CB3-A787-3ED786ABB2DB}" srcId="{A07589B8-FE3D-4C6A-BFF5-24BA852B9C28}" destId="{0BB9BB06-ED3B-4C07-821B-4CDDAF9BFE36}" srcOrd="1" destOrd="0" parTransId="{7FC9C815-4985-4B0C-992D-1E658818B56A}" sibTransId="{8F187011-9142-4DE7-AA40-112738CBE322}"/>
    <dgm:cxn modelId="{FE8B2703-1F7A-4FD2-BAF9-9D8D3D1538DC}" type="presOf" srcId="{26083499-85FB-4E7A-83C3-9E965124AB1E}" destId="{81A37969-331A-4D6A-A281-6CEF59A514BE}" srcOrd="0" destOrd="0" presId="urn:microsoft.com/office/officeart/2005/8/layout/funnel1"/>
    <dgm:cxn modelId="{73D6F329-E204-4F16-A93E-89B905CE414E}" type="presParOf" srcId="{1A6C1C88-F689-49B1-9D5C-C6C6E2E9F19D}" destId="{BAAB6EE3-7891-4A7D-8148-9A41483F797A}" srcOrd="0" destOrd="0" presId="urn:microsoft.com/office/officeart/2005/8/layout/funnel1"/>
    <dgm:cxn modelId="{F5CC8AC1-77EF-470E-B57B-C5490E4445CB}" type="presParOf" srcId="{1A6C1C88-F689-49B1-9D5C-C6C6E2E9F19D}" destId="{26B02E3B-92DD-449C-B52D-2717E623C5AF}" srcOrd="1" destOrd="0" presId="urn:microsoft.com/office/officeart/2005/8/layout/funnel1"/>
    <dgm:cxn modelId="{7FA9ADAB-8246-4B12-89F4-1371F812A1C4}" type="presParOf" srcId="{1A6C1C88-F689-49B1-9D5C-C6C6E2E9F19D}" destId="{F1637AAB-87AB-4A33-AD82-D75C77A4817C}" srcOrd="2" destOrd="0" presId="urn:microsoft.com/office/officeart/2005/8/layout/funnel1"/>
    <dgm:cxn modelId="{05BA00E1-5305-4269-BD9F-B05AEB565E27}" type="presParOf" srcId="{1A6C1C88-F689-49B1-9D5C-C6C6E2E9F19D}" destId="{81A37969-331A-4D6A-A281-6CEF59A514BE}" srcOrd="3" destOrd="0" presId="urn:microsoft.com/office/officeart/2005/8/layout/funnel1"/>
    <dgm:cxn modelId="{E07E5AA5-2EF6-49FC-AEC3-A66E7B3067E3}" type="presParOf" srcId="{1A6C1C88-F689-49B1-9D5C-C6C6E2E9F19D}" destId="{15B5D4F1-1AAA-4D53-A013-D852F4EB57AB}" srcOrd="4" destOrd="0" presId="urn:microsoft.com/office/officeart/2005/8/layout/funnel1"/>
    <dgm:cxn modelId="{9AD441CD-4DD1-4081-A0F8-3ECADB0C747D}" type="presParOf" srcId="{1A6C1C88-F689-49B1-9D5C-C6C6E2E9F19D}" destId="{C5F53DBE-ECDA-4AEB-AC8E-95D3E4EFCCF2}" srcOrd="5" destOrd="0" presId="urn:microsoft.com/office/officeart/2005/8/layout/funnel1"/>
    <dgm:cxn modelId="{DE401B0C-F440-40CB-B3F5-28A398CC3849}" type="presParOf" srcId="{1A6C1C88-F689-49B1-9D5C-C6C6E2E9F19D}" destId="{F0A85C23-A8B3-40AA-BB28-6F9E0B8587AF}" srcOrd="6" destOrd="0" presId="urn:microsoft.com/office/officeart/2005/8/layout/funne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B6EE3-7891-4A7D-8148-9A41483F797A}">
      <dsp:nvSpPr>
        <dsp:cNvPr id="0" name=""/>
        <dsp:cNvSpPr/>
      </dsp:nvSpPr>
      <dsp:spPr>
        <a:xfrm>
          <a:off x="792080" y="148189"/>
          <a:ext cx="7060010" cy="1852686"/>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B02E3B-92DD-449C-B52D-2717E623C5AF}">
      <dsp:nvSpPr>
        <dsp:cNvPr id="0" name=""/>
        <dsp:cNvSpPr/>
      </dsp:nvSpPr>
      <dsp:spPr>
        <a:xfrm>
          <a:off x="3747025" y="3672411"/>
          <a:ext cx="1185524" cy="1024175"/>
        </a:xfrm>
        <a:prstGeom prst="downArrow">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F1637AAB-87AB-4A33-AD82-D75C77A4817C}">
      <dsp:nvSpPr>
        <dsp:cNvPr id="0" name=""/>
        <dsp:cNvSpPr/>
      </dsp:nvSpPr>
      <dsp:spPr>
        <a:xfrm>
          <a:off x="2403266" y="4222035"/>
          <a:ext cx="3834426" cy="9586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8920" tIns="248920" rIns="248920" bIns="248920" numCol="1" spcCol="1270" anchor="ctr" anchorCtr="0">
          <a:noAutofit/>
        </a:bodyPr>
        <a:lstStyle/>
        <a:p>
          <a:pPr lvl="0" algn="ctr" defTabSz="1555750">
            <a:lnSpc>
              <a:spcPct val="90000"/>
            </a:lnSpc>
            <a:spcBef>
              <a:spcPct val="0"/>
            </a:spcBef>
            <a:spcAft>
              <a:spcPct val="35000"/>
            </a:spcAft>
          </a:pPr>
          <a:endParaRPr lang="ru-RU" sz="3500" kern="1200" dirty="0"/>
        </a:p>
      </dsp:txBody>
      <dsp:txXfrm>
        <a:off x="2403266" y="4222035"/>
        <a:ext cx="3834426" cy="958606"/>
      </dsp:txXfrm>
    </dsp:sp>
    <dsp:sp modelId="{81A37969-331A-4D6A-A281-6CEF59A514BE}">
      <dsp:nvSpPr>
        <dsp:cNvPr id="0" name=""/>
        <dsp:cNvSpPr/>
      </dsp:nvSpPr>
      <dsp:spPr>
        <a:xfrm>
          <a:off x="2865163" y="2074664"/>
          <a:ext cx="1758937" cy="169029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kk-KZ" sz="1900" b="1" kern="1200" dirty="0" smtClean="0">
              <a:solidFill>
                <a:schemeClr val="accent5">
                  <a:lumMod val="20000"/>
                  <a:lumOff val="80000"/>
                </a:schemeClr>
              </a:solidFill>
              <a:latin typeface="Times New Roman" pitchFamily="18" charset="0"/>
              <a:cs typeface="Times New Roman" pitchFamily="18" charset="0"/>
            </a:rPr>
            <a:t>Теріні сыпырып алу</a:t>
          </a:r>
          <a:endParaRPr lang="ru-RU" sz="1900" b="1" kern="1200" dirty="0">
            <a:solidFill>
              <a:schemeClr val="accent5">
                <a:lumMod val="20000"/>
                <a:lumOff val="80000"/>
              </a:schemeClr>
            </a:solidFill>
            <a:latin typeface="Times New Roman" pitchFamily="18" charset="0"/>
            <a:cs typeface="Times New Roman" pitchFamily="18" charset="0"/>
          </a:endParaRPr>
        </a:p>
      </dsp:txBody>
      <dsp:txXfrm>
        <a:off x="3122753" y="2322201"/>
        <a:ext cx="1243757" cy="1195217"/>
      </dsp:txXfrm>
    </dsp:sp>
    <dsp:sp modelId="{15B5D4F1-1AAA-4D53-A013-D852F4EB57AB}">
      <dsp:nvSpPr>
        <dsp:cNvPr id="0" name=""/>
        <dsp:cNvSpPr/>
      </dsp:nvSpPr>
      <dsp:spPr>
        <a:xfrm>
          <a:off x="2171723" y="806280"/>
          <a:ext cx="1929703" cy="1751834"/>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kk-KZ" sz="2800" b="1" i="0" kern="1200" dirty="0" smtClean="0">
              <a:solidFill>
                <a:schemeClr val="accent5">
                  <a:lumMod val="20000"/>
                  <a:lumOff val="80000"/>
                </a:schemeClr>
              </a:solidFill>
              <a:latin typeface="Times New Roman" pitchFamily="18" charset="0"/>
              <a:cs typeface="Times New Roman" pitchFamily="18" charset="0"/>
            </a:rPr>
            <a:t>өңдеу</a:t>
          </a:r>
          <a:endParaRPr lang="ru-RU" sz="2800" b="1" i="0" kern="1200" dirty="0">
            <a:solidFill>
              <a:schemeClr val="accent5">
                <a:lumMod val="20000"/>
                <a:lumOff val="80000"/>
              </a:schemeClr>
            </a:solidFill>
            <a:latin typeface="Times New Roman" pitchFamily="18" charset="0"/>
            <a:cs typeface="Times New Roman" pitchFamily="18" charset="0"/>
          </a:endParaRPr>
        </a:p>
      </dsp:txBody>
      <dsp:txXfrm>
        <a:off x="2454321" y="1062830"/>
        <a:ext cx="1364507" cy="1238734"/>
      </dsp:txXfrm>
    </dsp:sp>
    <dsp:sp modelId="{C5F53DBE-ECDA-4AEB-AC8E-95D3E4EFCCF2}">
      <dsp:nvSpPr>
        <dsp:cNvPr id="0" name=""/>
        <dsp:cNvSpPr/>
      </dsp:nvSpPr>
      <dsp:spPr>
        <a:xfrm>
          <a:off x="4322099" y="1586098"/>
          <a:ext cx="1963997" cy="1729589"/>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kk-KZ" sz="2800" kern="1200" dirty="0" smtClean="0">
              <a:solidFill>
                <a:schemeClr val="accent5">
                  <a:lumMod val="20000"/>
                  <a:lumOff val="80000"/>
                </a:schemeClr>
              </a:solidFill>
              <a:latin typeface="Times New Roman" pitchFamily="18" charset="0"/>
              <a:cs typeface="Times New Roman" pitchFamily="18" charset="0"/>
            </a:rPr>
            <a:t>майсыздандыру</a:t>
          </a:r>
          <a:endParaRPr lang="ru-RU" sz="2800" kern="1200" dirty="0">
            <a:solidFill>
              <a:schemeClr val="accent5">
                <a:lumMod val="20000"/>
                <a:lumOff val="80000"/>
              </a:schemeClr>
            </a:solidFill>
            <a:latin typeface="Times New Roman" pitchFamily="18" charset="0"/>
            <a:cs typeface="Times New Roman" pitchFamily="18" charset="0"/>
          </a:endParaRPr>
        </a:p>
      </dsp:txBody>
      <dsp:txXfrm>
        <a:off x="4609720" y="1839390"/>
        <a:ext cx="1388755" cy="1223005"/>
      </dsp:txXfrm>
    </dsp:sp>
    <dsp:sp modelId="{F0A85C23-A8B3-40AA-BB28-6F9E0B8587AF}">
      <dsp:nvSpPr>
        <dsp:cNvPr id="0" name=""/>
        <dsp:cNvSpPr/>
      </dsp:nvSpPr>
      <dsp:spPr>
        <a:xfrm>
          <a:off x="467524" y="48165"/>
          <a:ext cx="7709132" cy="3978907"/>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25AA98A4-BE05-4FC8-A83A-5599B6550B6D}" type="datetimeFigureOut">
              <a:rPr lang="ru-RU" smtClean="0"/>
              <a:pPr/>
              <a:t>04.04.2017</a:t>
            </a:fld>
            <a:endParaRPr lang="ru-RU"/>
          </a:p>
        </p:txBody>
      </p:sp>
      <p:sp>
        <p:nvSpPr>
          <p:cNvPr id="4" name="Нижний колонтитул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D9A5FB6-8C3F-4226-9892-C09D55B14FD3}" type="slidenum">
              <a:rPr lang="ru-RU" smtClean="0"/>
              <a:pPr/>
              <a:t>‹#›</a:t>
            </a:fld>
            <a:endParaRPr lang="ru-RU"/>
          </a:p>
        </p:txBody>
      </p:sp>
    </p:spTree>
    <p:extLst>
      <p:ext uri="{BB962C8B-B14F-4D97-AF65-F5344CB8AC3E}">
        <p14:creationId xmlns:p14="http://schemas.microsoft.com/office/powerpoint/2010/main" xmlns="" val="42564898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1507"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1510"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1511"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19CB57D-679B-408D-919E-7CCEF995B5E6}" type="slidenum">
              <a:rPr lang="en-US"/>
              <a:pPr>
                <a:defRPr/>
              </a:pPr>
              <a:t>‹#›</a:t>
            </a:fld>
            <a:endParaRPr lang="en-US"/>
          </a:p>
        </p:txBody>
      </p:sp>
    </p:spTree>
    <p:extLst>
      <p:ext uri="{BB962C8B-B14F-4D97-AF65-F5344CB8AC3E}">
        <p14:creationId xmlns:p14="http://schemas.microsoft.com/office/powerpoint/2010/main" xmlns="" val="39701164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B5DC615-1E2F-419D-9C46-89E69DB9D404}" type="slidenum">
              <a:rPr lang="ru-RU" smtClean="0"/>
              <a:pPr/>
              <a:t>13</a:t>
            </a:fld>
            <a:endParaRPr lang="ru-RU"/>
          </a:p>
        </p:txBody>
      </p:sp>
    </p:spTree>
    <p:extLst>
      <p:ext uri="{BB962C8B-B14F-4D97-AF65-F5344CB8AC3E}">
        <p14:creationId xmlns="" xmlns:p14="http://schemas.microsoft.com/office/powerpoint/2010/main" val="26422054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ru-RU" smtClean="0"/>
              <a:t>Образец заголовка</a:t>
            </a:r>
            <a:endParaRPr lang="en-US"/>
          </a:p>
        </p:txBody>
      </p:sp>
      <p:sp>
        <p:nvSpPr>
          <p:cNvPr id="40963"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ru-RU" smtClean="0"/>
              <a:t>Образец подзаголовка</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C5A5E9C-E835-4C0B-8D78-9F77BBBCBBCF}" type="slidenum">
              <a:rPr lang="en-US"/>
              <a:pPr>
                <a:defRPr/>
              </a:pPr>
              <a:t>‹#›</a:t>
            </a:fld>
            <a:endParaRPr lang="en-US"/>
          </a:p>
        </p:txBody>
      </p:sp>
    </p:spTree>
  </p:cSld>
  <p:clrMapOvr>
    <a:masterClrMapping/>
  </p:clrMapOvr>
  <p:transition>
    <p:comb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336070-8F0A-474E-8296-935FB50B3C2A}" type="slidenum">
              <a:rPr lang="en-US"/>
              <a:pPr>
                <a:defRPr/>
              </a:pPr>
              <a:t>‹#›</a:t>
            </a:fld>
            <a:endParaRPr lang="en-US"/>
          </a:p>
        </p:txBody>
      </p:sp>
    </p:spTree>
  </p:cSld>
  <p:clrMapOvr>
    <a:masterClrMapping/>
  </p:clrMapOvr>
  <p:transition>
    <p:comb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39025" y="274638"/>
            <a:ext cx="15811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693988" y="274638"/>
            <a:ext cx="4592637"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6180D7-A12D-47EA-8DC2-DE837162FA79}" type="slidenum">
              <a:rPr lang="en-US"/>
              <a:pPr>
                <a:defRPr/>
              </a:pPr>
              <a:t>‹#›</a:t>
            </a:fld>
            <a:endParaRPr lang="en-US"/>
          </a:p>
        </p:txBody>
      </p:sp>
    </p:spTree>
  </p:cSld>
  <p:clrMapOvr>
    <a:masterClrMapping/>
  </p:clrMapOvr>
  <p:transition>
    <p:comb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ru-RU"/>
          </a:p>
        </p:txBody>
      </p:sp>
      <p:sp>
        <p:nvSpPr>
          <p:cNvPr id="48131" name="Rectangle 3"/>
          <p:cNvSpPr>
            <a:spLocks noGrp="1" noChangeArrowheads="1"/>
          </p:cNvSpPr>
          <p:nvPr>
            <p:ph type="ctrTitle"/>
          </p:nvPr>
        </p:nvSpPr>
        <p:spPr>
          <a:xfrm>
            <a:off x="455613" y="2130425"/>
            <a:ext cx="7313612" cy="1470025"/>
          </a:xfrm>
        </p:spPr>
        <p:txBody>
          <a:bodyPr/>
          <a:lstStyle>
            <a:lvl1pPr>
              <a:defRPr/>
            </a:lvl1pPr>
          </a:lstStyle>
          <a:p>
            <a:r>
              <a:rPr lang="en-US"/>
              <a:t>Click to edit Master title style</a:t>
            </a:r>
          </a:p>
        </p:txBody>
      </p:sp>
      <p:sp>
        <p:nvSpPr>
          <p:cNvPr id="48132"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5" name="Rectangle 5"/>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ftr" sz="quarter" idx="11"/>
          </p:nvPr>
        </p:nvSpPr>
        <p:spPr/>
        <p:txBody>
          <a:bodyPr/>
          <a:lstStyle>
            <a:lvl1pPr>
              <a:defRPr/>
            </a:lvl1pPr>
          </a:lstStyle>
          <a:p>
            <a:pPr>
              <a:defRPr/>
            </a:pPr>
            <a:endParaRPr lang="en-US"/>
          </a:p>
        </p:txBody>
      </p:sp>
      <p:sp>
        <p:nvSpPr>
          <p:cNvPr id="7" name="Rectangle 7"/>
          <p:cNvSpPr>
            <a:spLocks noGrp="1" noChangeArrowheads="1"/>
          </p:cNvSpPr>
          <p:nvPr>
            <p:ph type="sldNum" sz="quarter" idx="12"/>
          </p:nvPr>
        </p:nvSpPr>
        <p:spPr/>
        <p:txBody>
          <a:bodyPr/>
          <a:lstStyle>
            <a:lvl1pPr>
              <a:defRPr/>
            </a:lvl1pPr>
          </a:lstStyle>
          <a:p>
            <a:pPr>
              <a:defRPr/>
            </a:pPr>
            <a:fld id="{3EC0C776-7FD9-4CA7-A455-2EF39A1FC621}" type="slidenum">
              <a:rPr lang="en-US"/>
              <a:pPr>
                <a:defRPr/>
              </a:pPr>
              <a:t>‹#›</a:t>
            </a:fld>
            <a:endParaRPr lang="en-US"/>
          </a:p>
        </p:txBody>
      </p:sp>
    </p:spTree>
  </p:cSld>
  <p:clrMapOvr>
    <a:masterClrMapping/>
  </p:clrMapOvr>
  <p:transition>
    <p:comb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8202EF2F-D02E-4603-AA0A-AF21F19DBE22}" type="slidenum">
              <a:rPr lang="en-US"/>
              <a:pPr>
                <a:defRPr/>
              </a:pPr>
              <a:t>‹#›</a:t>
            </a:fld>
            <a:endParaRPr lang="en-US"/>
          </a:p>
        </p:txBody>
      </p:sp>
    </p:spTree>
  </p:cSld>
  <p:clrMapOvr>
    <a:masterClrMapping/>
  </p:clrMapOvr>
  <p:transition>
    <p:comb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3C441B41-088E-4EE8-A85F-39685EC56CA0}" type="slidenum">
              <a:rPr lang="en-US"/>
              <a:pPr>
                <a:defRPr/>
              </a:pPr>
              <a:t>‹#›</a:t>
            </a:fld>
            <a:endParaRPr lang="en-US"/>
          </a:p>
        </p:txBody>
      </p:sp>
    </p:spTree>
  </p:cSld>
  <p:clrMapOvr>
    <a:masterClrMapping/>
  </p:clrMapOvr>
  <p:transition>
    <p:comb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3A65D65A-39A0-4781-88AE-940E9042E91E}" type="slidenum">
              <a:rPr lang="en-US"/>
              <a:pPr>
                <a:defRPr/>
              </a:pPr>
              <a:t>‹#›</a:t>
            </a:fld>
            <a:endParaRPr lang="en-US"/>
          </a:p>
        </p:txBody>
      </p:sp>
    </p:spTree>
  </p:cSld>
  <p:clrMapOvr>
    <a:masterClrMapping/>
  </p:clrMapOvr>
  <p:transition>
    <p:comb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5DA3C810-B543-4891-A059-520B2EACDF0C}" type="slidenum">
              <a:rPr lang="en-US"/>
              <a:pPr>
                <a:defRPr/>
              </a:pPr>
              <a:t>‹#›</a:t>
            </a:fld>
            <a:endParaRPr lang="en-US"/>
          </a:p>
        </p:txBody>
      </p:sp>
    </p:spTree>
  </p:cSld>
  <p:clrMapOvr>
    <a:masterClrMapping/>
  </p:clrMapOvr>
  <p:transition>
    <p:comb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B363F4C8-6790-4A49-BA43-93942E87F228}" type="slidenum">
              <a:rPr lang="en-US"/>
              <a:pPr>
                <a:defRPr/>
              </a:pPr>
              <a:t>‹#›</a:t>
            </a:fld>
            <a:endParaRPr lang="en-US"/>
          </a:p>
        </p:txBody>
      </p:sp>
    </p:spTree>
  </p:cSld>
  <p:clrMapOvr>
    <a:masterClrMapping/>
  </p:clrMapOvr>
  <p:transition>
    <p:comb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377145F2-774C-46FB-B7D6-8C4DBD747AF3}" type="slidenum">
              <a:rPr lang="en-US"/>
              <a:pPr>
                <a:defRPr/>
              </a:pPr>
              <a:t>‹#›</a:t>
            </a:fld>
            <a:endParaRPr lang="en-US"/>
          </a:p>
        </p:txBody>
      </p:sp>
    </p:spTree>
  </p:cSld>
  <p:clrMapOvr>
    <a:masterClrMapping/>
  </p:clrMapOvr>
  <p:transition>
    <p:comb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972BE664-9094-4908-8B57-59F1B6ABE6C5}" type="slidenum">
              <a:rPr lang="en-US"/>
              <a:pPr>
                <a:defRPr/>
              </a:pPr>
              <a:t>‹#›</a:t>
            </a:fld>
            <a:endParaRPr lang="en-US"/>
          </a:p>
        </p:txBody>
      </p:sp>
    </p:spTree>
  </p:cSld>
  <p:clrMapOvr>
    <a:masterClrMapping/>
  </p:clrMapOvr>
  <p:transition>
    <p:comb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5A38CB-1066-4E90-A1DC-5F9C1E3D2144}" type="slidenum">
              <a:rPr lang="en-US"/>
              <a:pPr>
                <a:defRPr/>
              </a:pPr>
              <a:t>‹#›</a:t>
            </a:fld>
            <a:endParaRPr lang="en-US"/>
          </a:p>
        </p:txBody>
      </p:sp>
    </p:spTree>
  </p:cSld>
  <p:clrMapOvr>
    <a:masterClrMapping/>
  </p:clrMapOvr>
  <p:transition>
    <p:comb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48ECA564-8F94-4CE5-ADC6-790144B7B70D}" type="slidenum">
              <a:rPr lang="en-US"/>
              <a:pPr>
                <a:defRPr/>
              </a:pPr>
              <a:t>‹#›</a:t>
            </a:fld>
            <a:endParaRPr lang="en-US"/>
          </a:p>
        </p:txBody>
      </p:sp>
    </p:spTree>
  </p:cSld>
  <p:clrMapOvr>
    <a:masterClrMapping/>
  </p:clrMapOvr>
  <p:transition>
    <p:comb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008B221D-17BB-472E-BFE4-396DF07D9E63}" type="slidenum">
              <a:rPr lang="en-US"/>
              <a:pPr>
                <a:defRPr/>
              </a:pPr>
              <a:t>‹#›</a:t>
            </a:fld>
            <a:endParaRPr lang="en-US"/>
          </a:p>
        </p:txBody>
      </p:sp>
    </p:spTree>
  </p:cSld>
  <p:clrMapOvr>
    <a:masterClrMapping/>
  </p:clrMapOvr>
  <p:transition>
    <p:comb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4638"/>
            <a:ext cx="2055813"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5613" y="274638"/>
            <a:ext cx="6018212"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82ADDB5F-E036-412F-911C-9F2039A85788}" type="slidenum">
              <a:rPr lang="en-US"/>
              <a:pPr>
                <a:defRPr/>
              </a:pPr>
              <a:t>‹#›</a:t>
            </a:fld>
            <a:endParaRPr lang="en-US"/>
          </a:p>
        </p:txBody>
      </p:sp>
    </p:spTree>
  </p:cSld>
  <p:clrMapOvr>
    <a:masterClrMapping/>
  </p:clrMapOvr>
  <p:transition>
    <p:comb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7A5FE6-9B21-47E4-BA83-D68F567C553C}" type="slidenum">
              <a:rPr lang="en-US"/>
              <a:pPr>
                <a:defRPr/>
              </a:pPr>
              <a:t>‹#›</a:t>
            </a:fld>
            <a:endParaRPr lang="en-US"/>
          </a:p>
        </p:txBody>
      </p:sp>
    </p:spTree>
  </p:cSld>
  <p:clrMapOvr>
    <a:masterClrMapping/>
  </p:clrMapOvr>
  <p:transition>
    <p:comb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A8E022C-53E6-4E57-B1A3-2AB30F7570E5}" type="slidenum">
              <a:rPr lang="en-US"/>
              <a:pPr>
                <a:defRPr/>
              </a:pPr>
              <a:t>‹#›</a:t>
            </a:fld>
            <a:endParaRPr lang="en-US"/>
          </a:p>
        </p:txBody>
      </p:sp>
    </p:spTree>
  </p:cSld>
  <p:clrMapOvr>
    <a:masterClrMapping/>
  </p:clrMapOvr>
  <p:transition>
    <p:comb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D400928-F083-4464-B4CD-D4E6FC93BC6B}" type="slidenum">
              <a:rPr lang="en-US"/>
              <a:pPr>
                <a:defRPr/>
              </a:pPr>
              <a:t>‹#›</a:t>
            </a:fld>
            <a:endParaRPr lang="en-US"/>
          </a:p>
        </p:txBody>
      </p:sp>
    </p:spTree>
  </p:cSld>
  <p:clrMapOvr>
    <a:masterClrMapping/>
  </p:clrMapOvr>
  <p:transition>
    <p:comb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7DB9871-417F-4B96-A844-5A323A2174C8}" type="slidenum">
              <a:rPr lang="en-US"/>
              <a:pPr>
                <a:defRPr/>
              </a:pPr>
              <a:t>‹#›</a:t>
            </a:fld>
            <a:endParaRPr lang="en-US"/>
          </a:p>
        </p:txBody>
      </p:sp>
    </p:spTree>
  </p:cSld>
  <p:clrMapOvr>
    <a:masterClrMapping/>
  </p:clrMapOvr>
  <p:transition>
    <p:comb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58A496F-B8B1-4372-A5AC-14F3C21E605F}" type="slidenum">
              <a:rPr lang="en-US"/>
              <a:pPr>
                <a:defRPr/>
              </a:pPr>
              <a:t>‹#›</a:t>
            </a:fld>
            <a:endParaRPr lang="en-US"/>
          </a:p>
        </p:txBody>
      </p:sp>
    </p:spTree>
  </p:cSld>
  <p:clrMapOvr>
    <a:masterClrMapping/>
  </p:clrMapOvr>
  <p:transition>
    <p:comb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F71B277-DF0D-4AB9-91E5-639D379D3AFF}" type="slidenum">
              <a:rPr lang="en-US"/>
              <a:pPr>
                <a:defRPr/>
              </a:pPr>
              <a:t>‹#›</a:t>
            </a:fld>
            <a:endParaRPr lang="en-US"/>
          </a:p>
        </p:txBody>
      </p:sp>
    </p:spTree>
  </p:cSld>
  <p:clrMapOvr>
    <a:masterClrMapping/>
  </p:clrMapOvr>
  <p:transition>
    <p:comb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8715F0-DA91-423D-A380-6E9C5E817B39}" type="slidenum">
              <a:rPr lang="en-US"/>
              <a:pPr>
                <a:defRPr/>
              </a:pPr>
              <a:t>‹#›</a:t>
            </a:fld>
            <a:endParaRPr lang="en-US"/>
          </a:p>
        </p:txBody>
      </p:sp>
    </p:spTree>
  </p:cSld>
  <p:clrMapOvr>
    <a:masterClrMapping/>
  </p:clrMapOvr>
  <p:transition>
    <p:comb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D2EDB888-69D7-48B3-8F59-4E2D5E1740D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comb dir="vert"/>
  </p:transition>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cs typeface="Arial" charset="0"/>
        </a:defRPr>
      </a:lvl2pPr>
      <a:lvl3pPr algn="l" rtl="0" eaLnBrk="0" fontAlgn="base" hangingPunct="0">
        <a:spcBef>
          <a:spcPct val="0"/>
        </a:spcBef>
        <a:spcAft>
          <a:spcPct val="0"/>
        </a:spcAft>
        <a:buClr>
          <a:schemeClr val="tx1"/>
        </a:buClr>
        <a:defRPr sz="3200">
          <a:solidFill>
            <a:schemeClr val="tx1"/>
          </a:solidFill>
          <a:latin typeface="Arial" charset="0"/>
          <a:cs typeface="Arial" charset="0"/>
        </a:defRPr>
      </a:lvl3pPr>
      <a:lvl4pPr algn="l" rtl="0" eaLnBrk="0" fontAlgn="base" hangingPunct="0">
        <a:spcBef>
          <a:spcPct val="0"/>
        </a:spcBef>
        <a:spcAft>
          <a:spcPct val="0"/>
        </a:spcAft>
        <a:buClr>
          <a:schemeClr val="tx1"/>
        </a:buClr>
        <a:defRPr sz="3200">
          <a:solidFill>
            <a:schemeClr val="tx1"/>
          </a:solidFill>
          <a:latin typeface="Arial" charset="0"/>
          <a:cs typeface="Arial" charset="0"/>
        </a:defRPr>
      </a:lvl4pPr>
      <a:lvl5pPr algn="l" rtl="0" eaLnBrk="0" fontAlgn="base" hangingPunct="0">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cs typeface="+mn-cs"/>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ru-RU"/>
          </a:p>
        </p:txBody>
      </p:sp>
      <p:sp>
        <p:nvSpPr>
          <p:cNvPr id="2051"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052"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0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4711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4711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38BD7E5-6565-4109-BECC-96AB1F3EDA7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ransition>
    <p:comb dir="vert"/>
  </p:transition>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980728"/>
            <a:ext cx="7772400" cy="1470025"/>
          </a:xfrm>
        </p:spPr>
        <p:txBody>
          <a:bodyPr>
            <a:noAutofit/>
            <a:scene3d>
              <a:camera prst="orthographicFront"/>
              <a:lightRig rig="balanced" dir="t">
                <a:rot lat="0" lon="0" rev="2100000"/>
              </a:lightRig>
            </a:scene3d>
            <a:sp3d extrusionH="57150" prstMaterial="metal">
              <a:bevelT w="38100" h="25400"/>
              <a:contourClr>
                <a:schemeClr val="bg2"/>
              </a:contourClr>
            </a:sp3d>
          </a:bodyPr>
          <a:lstStyle/>
          <a:p>
            <a:pPr algn="ctr"/>
            <a:r>
              <a:rPr lang="kk-KZ" sz="5000" b="1" dirty="0" smtClean="0">
                <a:ln w="10541" cmpd="sng">
                  <a:solidFill>
                    <a:schemeClr val="accent1">
                      <a:shade val="88000"/>
                      <a:satMod val="110000"/>
                    </a:schemeClr>
                  </a:solidFill>
                  <a:prstDash val="solid"/>
                </a:ln>
                <a:latin typeface="Times New Roman" pitchFamily="18" charset="0"/>
                <a:cs typeface="Times New Roman" pitchFamily="18" charset="0"/>
              </a:rPr>
              <a:t>Бағалы аң терісінің шикізатын алғашқы өңдеу</a:t>
            </a:r>
            <a:endParaRPr lang="ru-RU" sz="5000" b="1" dirty="0">
              <a:ln w="50800"/>
            </a:endParaRPr>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67744" y="2780928"/>
            <a:ext cx="4848200" cy="323465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2585888806"/>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16632"/>
            <a:ext cx="8226425" cy="669162"/>
          </a:xfrm>
        </p:spPr>
        <p:txBody>
          <a:bodyPr/>
          <a:lstStyle/>
          <a:p>
            <a:pPr algn="ctr"/>
            <a:r>
              <a:rPr lang="kk-KZ"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Теріні сыпырып алу әдістері</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5" name="Объект 4"/>
          <p:cNvSpPr>
            <a:spLocks noGrp="1"/>
          </p:cNvSpPr>
          <p:nvPr>
            <p:ph idx="1"/>
          </p:nvPr>
        </p:nvSpPr>
        <p:spPr>
          <a:xfrm>
            <a:off x="467544" y="1000108"/>
            <a:ext cx="8226425" cy="4938631"/>
          </a:xfrm>
        </p:spPr>
        <p:txBody>
          <a:bodyPr/>
          <a:lstStyle/>
          <a:p>
            <a:pPr marL="0" indent="0">
              <a:buNone/>
            </a:pPr>
            <a:r>
              <a:rPr lang="kk-KZ" sz="2600" dirty="0" smtClean="0">
                <a:latin typeface="Times New Roman" pitchFamily="18" charset="0"/>
                <a:cs typeface="Times New Roman" pitchFamily="18" charset="0"/>
              </a:rPr>
              <a:t>     </a:t>
            </a:r>
            <a:r>
              <a:rPr lang="kk-KZ" sz="3200" dirty="0" smtClean="0">
                <a:latin typeface="Times New Roman" pitchFamily="18" charset="0"/>
                <a:cs typeface="Times New Roman" pitchFamily="18" charset="0"/>
              </a:rPr>
              <a:t>Терінің </a:t>
            </a:r>
            <a:r>
              <a:rPr lang="kk-KZ" sz="3200" dirty="0">
                <a:latin typeface="Times New Roman" pitchFamily="18" charset="0"/>
                <a:cs typeface="Times New Roman" pitchFamily="18" charset="0"/>
              </a:rPr>
              <a:t>жүн түгінің сапасына, илеу тәсіліне және оның пайдалануына байланысты сыпыру бірнеше тәсілмен жүргізіледі: </a:t>
            </a:r>
            <a:endParaRPr lang="kk-KZ" sz="3200" dirty="0" smtClean="0">
              <a:latin typeface="Times New Roman" pitchFamily="18" charset="0"/>
              <a:cs typeface="Times New Roman" pitchFamily="18" charset="0"/>
            </a:endParaRPr>
          </a:p>
          <a:p>
            <a:pPr>
              <a:buFont typeface="Wingdings" pitchFamily="2" charset="2"/>
              <a:buChar char="v"/>
            </a:pPr>
            <a:r>
              <a:rPr lang="kk-KZ" sz="3200" b="1" dirty="0" smtClean="0">
                <a:latin typeface="Times New Roman" pitchFamily="18" charset="0"/>
                <a:cs typeface="Times New Roman" pitchFamily="18" charset="0"/>
              </a:rPr>
              <a:t>жалпағынан</a:t>
            </a:r>
            <a:r>
              <a:rPr lang="kk-KZ" sz="3200" dirty="0" smtClean="0">
                <a:latin typeface="Times New Roman" pitchFamily="18" charset="0"/>
                <a:cs typeface="Times New Roman" pitchFamily="18" charset="0"/>
              </a:rPr>
              <a:t> </a:t>
            </a:r>
            <a:r>
              <a:rPr lang="kk-KZ" sz="3200" dirty="0">
                <a:latin typeface="Times New Roman" pitchFamily="18" charset="0"/>
                <a:cs typeface="Times New Roman" pitchFamily="18" charset="0"/>
              </a:rPr>
              <a:t>(ақ </a:t>
            </a:r>
            <a:r>
              <a:rPr lang="kk-KZ" sz="3200" dirty="0" smtClean="0">
                <a:latin typeface="Times New Roman" pitchFamily="18" charset="0"/>
                <a:cs typeface="Times New Roman" pitchFamily="18" charset="0"/>
              </a:rPr>
              <a:t>жолақ </a:t>
            </a:r>
            <a:r>
              <a:rPr lang="kk-KZ" sz="3200" dirty="0">
                <a:latin typeface="Times New Roman" pitchFamily="18" charset="0"/>
                <a:cs typeface="Times New Roman" pitchFamily="18" charset="0"/>
              </a:rPr>
              <a:t>бойымен тілу, яғни төстің қарынның және шеткі мүшелерінің ортасын ала</a:t>
            </a:r>
            <a:r>
              <a:rPr lang="kk-KZ" sz="3200" dirty="0" smtClean="0">
                <a:latin typeface="Times New Roman" pitchFamily="18" charset="0"/>
                <a:cs typeface="Times New Roman" pitchFamily="18" charset="0"/>
              </a:rPr>
              <a:t>);</a:t>
            </a:r>
          </a:p>
          <a:p>
            <a:pPr>
              <a:buFont typeface="Wingdings" pitchFamily="2" charset="2"/>
              <a:buChar char="v"/>
            </a:pPr>
            <a:r>
              <a:rPr lang="kk-KZ" sz="3200" b="1" dirty="0" smtClean="0">
                <a:latin typeface="Times New Roman" pitchFamily="18" charset="0"/>
                <a:cs typeface="Times New Roman" pitchFamily="18" charset="0"/>
              </a:rPr>
              <a:t>екі </a:t>
            </a:r>
            <a:r>
              <a:rPr lang="kk-KZ" sz="3200" b="1" dirty="0">
                <a:latin typeface="Times New Roman" pitchFamily="18" charset="0"/>
                <a:cs typeface="Times New Roman" pitchFamily="18" charset="0"/>
              </a:rPr>
              <a:t>бүйірден </a:t>
            </a:r>
            <a:r>
              <a:rPr lang="kk-KZ" sz="3200" b="1" dirty="0" smtClean="0">
                <a:latin typeface="Times New Roman" pitchFamily="18" charset="0"/>
                <a:cs typeface="Times New Roman" pitchFamily="18" charset="0"/>
              </a:rPr>
              <a:t>тілу</a:t>
            </a:r>
            <a:r>
              <a:rPr lang="kk-KZ" sz="3200" dirty="0" smtClean="0">
                <a:latin typeface="Times New Roman" pitchFamily="18" charset="0"/>
                <a:cs typeface="Times New Roman" pitchFamily="18" charset="0"/>
              </a:rPr>
              <a:t>;</a:t>
            </a:r>
          </a:p>
          <a:p>
            <a:pPr>
              <a:buFont typeface="Wingdings" pitchFamily="2" charset="2"/>
              <a:buChar char="v"/>
            </a:pPr>
            <a:r>
              <a:rPr lang="kk-KZ" sz="3200" b="1" dirty="0" smtClean="0">
                <a:latin typeface="Times New Roman" pitchFamily="18" charset="0"/>
                <a:cs typeface="Times New Roman" pitchFamily="18" charset="0"/>
              </a:rPr>
              <a:t>бас </a:t>
            </a:r>
            <a:r>
              <a:rPr lang="kk-KZ" sz="3200" b="1" dirty="0">
                <a:latin typeface="Times New Roman" pitchFamily="18" charset="0"/>
                <a:cs typeface="Times New Roman" pitchFamily="18" charset="0"/>
              </a:rPr>
              <a:t>жағынан тұтастай </a:t>
            </a:r>
            <a:r>
              <a:rPr lang="kk-KZ" sz="3200" dirty="0">
                <a:latin typeface="Times New Roman" pitchFamily="18" charset="0"/>
                <a:cs typeface="Times New Roman" pitchFamily="18" charset="0"/>
              </a:rPr>
              <a:t>төмен сыпыру </a:t>
            </a:r>
            <a:r>
              <a:rPr lang="kk-KZ" sz="3200" dirty="0" smtClean="0">
                <a:latin typeface="Times New Roman" pitchFamily="18" charset="0"/>
                <a:cs typeface="Times New Roman" pitchFamily="18" charset="0"/>
              </a:rPr>
              <a:t>және </a:t>
            </a:r>
            <a:r>
              <a:rPr lang="kk-KZ" sz="3200" dirty="0">
                <a:latin typeface="Times New Roman" pitchFamily="18" charset="0"/>
                <a:cs typeface="Times New Roman" pitchFamily="18" charset="0"/>
              </a:rPr>
              <a:t>арт жағынан тұтастай басына қарай сыпыру.  </a:t>
            </a:r>
            <a:endParaRPr lang="ru-RU" sz="3200"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930438617"/>
      </p:ext>
    </p:extLst>
  </p:cSld>
  <p:clrMapOvr>
    <a:masterClrMapping/>
  </p:clrMapOvr>
  <p:transition>
    <p:comb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7651" y="455674"/>
            <a:ext cx="4545336" cy="5546501"/>
          </a:xfrm>
        </p:spPr>
        <p:txBody>
          <a:bodyPr>
            <a:noAutofit/>
          </a:bodyPr>
          <a:lstStyle/>
          <a:p>
            <a:pPr marL="0" indent="0" algn="ctr">
              <a:buNone/>
            </a:pPr>
            <a:endParaRPr lang="ru-RU" sz="3200" dirty="0"/>
          </a:p>
        </p:txBody>
      </p:sp>
      <p:pic>
        <p:nvPicPr>
          <p:cNvPr id="4" name="Рисунок 3"/>
          <p:cNvPicPr>
            <a:picLocks noChangeAspect="1"/>
          </p:cNvPicPr>
          <p:nvPr/>
        </p:nvPicPr>
        <p:blipFill>
          <a:blip r:embed="rId2"/>
          <a:stretch>
            <a:fillRect/>
          </a:stretch>
        </p:blipFill>
        <p:spPr>
          <a:xfrm>
            <a:off x="214282" y="214290"/>
            <a:ext cx="8715436" cy="5429288"/>
          </a:xfrm>
          <a:prstGeom prst="rect">
            <a:avLst/>
          </a:prstGeom>
        </p:spPr>
      </p:pic>
      <p:sp>
        <p:nvSpPr>
          <p:cNvPr id="5" name="Прямоугольник 4"/>
          <p:cNvSpPr/>
          <p:nvPr/>
        </p:nvSpPr>
        <p:spPr>
          <a:xfrm>
            <a:off x="500034" y="5643578"/>
            <a:ext cx="8366769" cy="954107"/>
          </a:xfrm>
          <a:prstGeom prst="rect">
            <a:avLst/>
          </a:prstGeom>
        </p:spPr>
        <p:txBody>
          <a:bodyPr wrap="square">
            <a:spAutoFit/>
          </a:bodyPr>
          <a:lstStyle/>
          <a:p>
            <a:pPr algn="ctr"/>
            <a:r>
              <a:rPr lang="ru-RU" sz="2800" b="1" dirty="0">
                <a:solidFill>
                  <a:schemeClr val="bg1"/>
                </a:solidFill>
              </a:rPr>
              <a:t>Нанесение разрезов при съемке шкурок </a:t>
            </a:r>
            <a:r>
              <a:rPr lang="ru-RU" sz="2800" b="1" dirty="0" smtClean="0">
                <a:solidFill>
                  <a:schemeClr val="bg1"/>
                </a:solidFill>
              </a:rPr>
              <a:t>чулком (а</a:t>
            </a:r>
            <a:r>
              <a:rPr lang="ru-RU" sz="2800" b="1" dirty="0">
                <a:solidFill>
                  <a:schemeClr val="bg1"/>
                </a:solidFill>
              </a:rPr>
              <a:t>), трубкой (б), пластом или </a:t>
            </a:r>
            <a:r>
              <a:rPr lang="ru-RU" sz="2800" b="1" dirty="0" smtClean="0">
                <a:solidFill>
                  <a:schemeClr val="bg1"/>
                </a:solidFill>
              </a:rPr>
              <a:t>ковром(в</a:t>
            </a:r>
            <a:r>
              <a:rPr lang="ru-RU" sz="2800" b="1" dirty="0">
                <a:solidFill>
                  <a:schemeClr val="bg1"/>
                </a:solidFill>
              </a:rPr>
              <a:t>)</a:t>
            </a:r>
          </a:p>
        </p:txBody>
      </p:sp>
      <p:sp>
        <p:nvSpPr>
          <p:cNvPr id="6" name="Прямоугольник 5"/>
          <p:cNvSpPr/>
          <p:nvPr/>
        </p:nvSpPr>
        <p:spPr>
          <a:xfrm>
            <a:off x="652434" y="5795978"/>
            <a:ext cx="8366769" cy="1015663"/>
          </a:xfrm>
          <a:prstGeom prst="rect">
            <a:avLst/>
          </a:prstGeom>
        </p:spPr>
        <p:txBody>
          <a:bodyPr wrap="square">
            <a:spAutoFit/>
          </a:bodyPr>
          <a:lstStyle/>
          <a:p>
            <a:pPr algn="ctr"/>
            <a:r>
              <a:rPr lang="kk-KZ"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Теріні </a:t>
            </a:r>
            <a:r>
              <a:rPr lang="kk-KZ"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сыпыру тәсілдері</a:t>
            </a:r>
          </a:p>
          <a:p>
            <a:pPr algn="ctr"/>
            <a:r>
              <a:rPr lang="kk-KZ" sz="2000" b="1" i="1" dirty="0" smtClean="0">
                <a:latin typeface="Times New Roman" pitchFamily="18" charset="0"/>
                <a:cs typeface="Times New Roman" pitchFamily="18" charset="0"/>
              </a:rPr>
              <a:t>Арт жағынан бас жағына қарай</a:t>
            </a:r>
            <a:r>
              <a:rPr lang="kk-KZ" sz="2000" i="1" dirty="0" smtClean="0">
                <a:latin typeface="Times New Roman" pitchFamily="18" charset="0"/>
                <a:cs typeface="Times New Roman" pitchFamily="18" charset="0"/>
              </a:rPr>
              <a:t> (шулықпен)</a:t>
            </a:r>
            <a:r>
              <a:rPr lang="ru-RU"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а</a:t>
            </a:r>
            <a:r>
              <a:rPr lang="ru-RU" sz="2000" b="1" i="1" dirty="0">
                <a:latin typeface="Times New Roman" pitchFamily="18" charset="0"/>
                <a:cs typeface="Times New Roman" pitchFamily="18" charset="0"/>
              </a:rPr>
              <a:t>), </a:t>
            </a:r>
            <a:r>
              <a:rPr lang="kk-KZ" sz="2000" b="1" i="1" dirty="0" smtClean="0">
                <a:latin typeface="Times New Roman" pitchFamily="18" charset="0"/>
                <a:cs typeface="Times New Roman" pitchFamily="18" charset="0"/>
              </a:rPr>
              <a:t>Қақ айырып алу</a:t>
            </a:r>
            <a:r>
              <a:rPr lang="kk-KZ" sz="2000" i="1" dirty="0" smtClean="0">
                <a:latin typeface="Times New Roman" pitchFamily="18" charset="0"/>
                <a:cs typeface="Times New Roman" pitchFamily="18" charset="0"/>
              </a:rPr>
              <a:t> (трубкамен) </a:t>
            </a:r>
            <a:r>
              <a:rPr lang="ru-RU" sz="2000" b="1" i="1" dirty="0" smtClean="0">
                <a:latin typeface="Times New Roman" pitchFamily="18" charset="0"/>
                <a:cs typeface="Times New Roman" pitchFamily="18" charset="0"/>
              </a:rPr>
              <a:t>(</a:t>
            </a:r>
            <a:r>
              <a:rPr lang="ru-RU" sz="2000" b="1" i="1" dirty="0">
                <a:latin typeface="Times New Roman" pitchFamily="18" charset="0"/>
                <a:cs typeface="Times New Roman" pitchFamily="18" charset="0"/>
              </a:rPr>
              <a:t>б), </a:t>
            </a:r>
            <a:r>
              <a:rPr lang="kk-KZ" sz="2000" b="1" i="1" dirty="0" smtClean="0">
                <a:latin typeface="Times New Roman" pitchFamily="18" charset="0"/>
                <a:cs typeface="Times New Roman" pitchFamily="18" charset="0"/>
              </a:rPr>
              <a:t>Жалпағынан</a:t>
            </a:r>
            <a:r>
              <a:rPr lang="kk-KZ" sz="2000" i="1" dirty="0" smtClean="0">
                <a:latin typeface="Times New Roman" pitchFamily="18" charset="0"/>
                <a:cs typeface="Times New Roman" pitchFamily="18" charset="0"/>
              </a:rPr>
              <a:t> немесе </a:t>
            </a:r>
            <a:r>
              <a:rPr lang="kk-KZ" sz="2000" b="1" i="1" dirty="0" smtClean="0">
                <a:latin typeface="Times New Roman" pitchFamily="18" charset="0"/>
                <a:cs typeface="Times New Roman" pitchFamily="18" charset="0"/>
              </a:rPr>
              <a:t>бітеудей</a:t>
            </a:r>
            <a:r>
              <a:rPr lang="kk-KZ" sz="2000" i="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(в</a:t>
            </a:r>
            <a:r>
              <a:rPr lang="ru-RU" sz="2000" b="1" i="1" dirty="0">
                <a:latin typeface="Times New Roman" pitchFamily="18" charset="0"/>
                <a:cs typeface="Times New Roman" pitchFamily="18" charset="0"/>
              </a:rPr>
              <a:t>)</a:t>
            </a:r>
          </a:p>
        </p:txBody>
      </p:sp>
    </p:spTree>
    <p:extLst>
      <p:ext uri="{BB962C8B-B14F-4D97-AF65-F5344CB8AC3E}">
        <p14:creationId xmlns:p14="http://schemas.microsoft.com/office/powerpoint/2010/main" xmlns="" val="23500269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188640"/>
            <a:ext cx="8226425" cy="3168352"/>
          </a:xfrm>
        </p:spPr>
        <p:style>
          <a:lnRef idx="1">
            <a:schemeClr val="accent3"/>
          </a:lnRef>
          <a:fillRef idx="2">
            <a:schemeClr val="accent3"/>
          </a:fillRef>
          <a:effectRef idx="1">
            <a:schemeClr val="accent3"/>
          </a:effectRef>
          <a:fontRef idx="minor">
            <a:schemeClr val="dk1"/>
          </a:fontRef>
        </p:style>
        <p:txBody>
          <a:bodyPr/>
          <a:lstStyle/>
          <a:p>
            <a:r>
              <a:rPr lang="kk-KZ" sz="2800" u="sng" dirty="0">
                <a:latin typeface="Times New Roman" pitchFamily="18" charset="0"/>
                <a:cs typeface="Times New Roman" pitchFamily="18" charset="0"/>
              </a:rPr>
              <a:t>Жалпағынан </a:t>
            </a:r>
            <a:r>
              <a:rPr lang="kk-KZ" sz="2800" u="sng" dirty="0" smtClean="0">
                <a:latin typeface="Times New Roman" pitchFamily="18" charset="0"/>
                <a:cs typeface="Times New Roman" pitchFamily="18" charset="0"/>
              </a:rPr>
              <a:t>тілуде </a:t>
            </a:r>
            <a:r>
              <a:rPr lang="kk-KZ" sz="2800" dirty="0">
                <a:latin typeface="Times New Roman" pitchFamily="18" charset="0"/>
                <a:cs typeface="Times New Roman" pitchFamily="18" charset="0"/>
              </a:rPr>
              <a:t>негізінен үй жануарларының терісін,қояннан басқа үлкен </a:t>
            </a:r>
            <a:r>
              <a:rPr lang="kk-KZ" sz="2800" dirty="0" smtClean="0">
                <a:latin typeface="Times New Roman" pitchFamily="18" charset="0"/>
                <a:cs typeface="Times New Roman" pitchFamily="18" charset="0"/>
              </a:rPr>
              <a:t>терілерін </a:t>
            </a:r>
            <a:r>
              <a:rPr lang="kk-KZ" sz="2800" dirty="0">
                <a:latin typeface="Times New Roman" pitchFamily="18" charset="0"/>
                <a:cs typeface="Times New Roman" pitchFamily="18" charset="0"/>
              </a:rPr>
              <a:t>(</a:t>
            </a:r>
            <a:r>
              <a:rPr lang="kk-KZ" sz="2800" i="1" dirty="0">
                <a:solidFill>
                  <a:srgbClr val="CC3300"/>
                </a:solidFill>
                <a:latin typeface="Times New Roman" pitchFamily="18" charset="0"/>
                <a:cs typeface="Times New Roman" pitchFamily="18" charset="0"/>
              </a:rPr>
              <a:t>аю, </a:t>
            </a:r>
            <a:r>
              <a:rPr lang="kk-KZ" sz="2800" i="1" dirty="0" smtClean="0">
                <a:solidFill>
                  <a:srgbClr val="CC3300"/>
                </a:solidFill>
                <a:latin typeface="Times New Roman" pitchFamily="18" charset="0"/>
                <a:cs typeface="Times New Roman" pitchFamily="18" charset="0"/>
              </a:rPr>
              <a:t>жолбарыс, тюлень,  </a:t>
            </a:r>
            <a:r>
              <a:rPr lang="kk-KZ" sz="2800" dirty="0" smtClean="0">
                <a:latin typeface="Times New Roman" pitchFamily="18" charset="0"/>
                <a:cs typeface="Times New Roman" pitchFamily="18" charset="0"/>
              </a:rPr>
              <a:t>), </a:t>
            </a:r>
            <a:r>
              <a:rPr lang="kk-KZ" sz="2800" dirty="0">
                <a:latin typeface="Times New Roman" pitchFamily="18" charset="0"/>
                <a:cs typeface="Times New Roman" pitchFamily="18" charset="0"/>
              </a:rPr>
              <a:t>майы көп болатын (</a:t>
            </a:r>
            <a:r>
              <a:rPr lang="kk-KZ" sz="2800" i="1" dirty="0">
                <a:latin typeface="Times New Roman" pitchFamily="18" charset="0"/>
                <a:cs typeface="Times New Roman" pitchFamily="18" charset="0"/>
              </a:rPr>
              <a:t>теңіз жануарланың </a:t>
            </a:r>
            <a:r>
              <a:rPr lang="kk-KZ" sz="2800" dirty="0">
                <a:latin typeface="Times New Roman" pitchFamily="18" charset="0"/>
                <a:cs typeface="Times New Roman" pitchFamily="18" charset="0"/>
              </a:rPr>
              <a:t>) және терілері жалпағынан қолданылатын кейбір </a:t>
            </a:r>
            <a:r>
              <a:rPr lang="kk-KZ" sz="2800" i="1" dirty="0">
                <a:latin typeface="Times New Roman" pitchFamily="18" charset="0"/>
                <a:cs typeface="Times New Roman" pitchFamily="18" charset="0"/>
              </a:rPr>
              <a:t>аң терілері, </a:t>
            </a:r>
            <a:r>
              <a:rPr lang="kk-KZ" sz="2800" i="1" dirty="0" smtClean="0">
                <a:latin typeface="Times New Roman" pitchFamily="18" charset="0"/>
                <a:cs typeface="Times New Roman" pitchFamily="18" charset="0"/>
              </a:rPr>
              <a:t>(көртышқан, саршұнақ, атжалман) </a:t>
            </a:r>
            <a:r>
              <a:rPr lang="kk-KZ" sz="2800" dirty="0">
                <a:latin typeface="Times New Roman" pitchFamily="18" charset="0"/>
                <a:cs typeface="Times New Roman" pitchFamily="18" charset="0"/>
              </a:rPr>
              <a:t>т.б. сыпыруда </a:t>
            </a:r>
            <a:r>
              <a:rPr lang="kk-KZ" sz="2800" dirty="0" smtClean="0">
                <a:latin typeface="Times New Roman" pitchFamily="18" charset="0"/>
                <a:cs typeface="Times New Roman" pitchFamily="18" charset="0"/>
              </a:rPr>
              <a:t>қолданылады</a:t>
            </a:r>
            <a:r>
              <a:rPr lang="kk-KZ" sz="2800" dirty="0">
                <a:latin typeface="Times New Roman" pitchFamily="18" charset="0"/>
                <a:cs typeface="Times New Roman" pitchFamily="18" charset="0"/>
              </a:rPr>
              <a:t>. </a:t>
            </a:r>
            <a:endParaRPr lang="ru-RU" sz="2800" dirty="0">
              <a:latin typeface="Times New Roman" pitchFamily="18" charset="0"/>
              <a:cs typeface="Times New Roman" pitchFamily="18" charset="0"/>
            </a:endParaRPr>
          </a:p>
          <a:p>
            <a:endParaRPr lang="ru-RU" sz="28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00" y="3429001"/>
            <a:ext cx="1821608" cy="2808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5652120" y="6237313"/>
            <a:ext cx="3312368" cy="369332"/>
          </a:xfrm>
          <a:prstGeom prst="rect">
            <a:avLst/>
          </a:prstGeom>
          <a:noFill/>
        </p:spPr>
        <p:txBody>
          <a:bodyPr wrap="square" rtlCol="0">
            <a:spAutoFit/>
          </a:bodyPr>
          <a:lstStyle/>
          <a:p>
            <a:pPr algn="ctr"/>
            <a:r>
              <a:rPr lang="kk-KZ" b="1" dirty="0" smtClean="0">
                <a:latin typeface="Times New Roman" pitchFamily="18" charset="0"/>
                <a:cs typeface="Times New Roman" pitchFamily="18" charset="0"/>
              </a:rPr>
              <a:t>Теріні кесу сызықтары</a:t>
            </a:r>
            <a:endParaRPr lang="ru-RU" b="1" dirty="0">
              <a:latin typeface="Times New Roman" pitchFamily="18" charset="0"/>
              <a:cs typeface="Times New Roman" pitchFamily="18" charset="0"/>
            </a:endParaRPr>
          </a:p>
        </p:txBody>
      </p:sp>
      <p:sp>
        <p:nvSpPr>
          <p:cNvPr id="10" name="AutoShape 14" descr="data:image/jpeg;base64,/9j/4AAQSkZJRgABAQAAAQABAAD/2wCEAAkGBhQSERUUExQWFRUWGBwaGBgWGRgYGBkaGhgcGh0YGRgXGyYiGhojGhgYHy8gIycpLCwsHB8xNTAqNSYrLCkBCQoKDgwOGg8PGiwkHyQsLCwsLCwpLCwsLCosLCwsLC8sLCwsLCwsLCwsLCwsLCwsLCwsLCwsLCwsLCwsLCksLP/AABEIALwBDQMBIgACEQEDEQH/xAAbAAACAwEBAQAAAAAAAAAAAAADBAIFBgEAB//EADoQAAECBAQFAQYFBAIDAQEAAAECEQADITEEEkFRBSJhcYGREzJCobHBBiPR8PEUUmLhcoIVkqKyM//EABoBAAMBAQEBAAAAAAAAAAAAAAECAwQABQb/xAAsEQACAgICAgAFAwQDAAAAAAAAAQIRITEDEkFRBBMiMmEUkcFCgdHwBRZS/9oADAMBAAIRAxEAPwD5XJRQnaPIm80QWk60jmHl5iasBGSttkqDLmFiAWe7QXDYcqBD6fsQWTwcgZj7vS8OKwqZaHzczRJyWkI2vBTJlX6Q7IWtHMlTECjXaFcPLzvUfqYbUpQSQRUfLuYeXoaQQcXWSzEMLdtTDCOJKUMpfmvtCUpJKWKQ5q+rQTByios/N1iThH0LQ1jeIULq5gNQ9tIVlcUdLFAf96RzH4FSTmNPN+sQl4cXDmDGMPJyryM4acp2d9A8PTMIpkm/zEILUKMlt2iwweLOXK9t46aWwy/AnPwpJrTpHpPD2qDFjOnoZ1R6XKpy+Il2pCEUIcMaiKnGlIpr0h+Zg5hNVMNhHcNw9CS55ldYKcY5bsKpeTOomKeoMWEhTMWjRTuBpWl1HJW5oNKF0hiHheXwSSKLnZSUkgs6Qx1N96AVp50x5YzVUWUrQnLwgWgmpPSCiSGrysNobk8LmSqIyrIDqymg1AD1JIraG0SwuWCSmtw/MD2aMXI5KVeCMm7oqf8AxF2IdngWHyyic6QoGkFKWUQFP2gczCk30gr02cn7FUSJRzOFDb9ILKwoSxJdJ9YZOGDDpEiSosCA0c5v3g6yWHlBXLo3mCSsDRTCgu8GWoIUCEvys43hGdjloDJsTV4mrl9p1vwcxHCyzpBOzF4hhOGrmv0vuPESl8TVnCgACNBEDj1GYpfuhR0isVyVQ1vRVYtJzM9BAUL3i2xGBCi4NDCS8GRQjs0a4SVUOmtA56SE0qI5JJIhtKVKGTLRPzjmFwygC7P3FO8c2c9HgQFJesEnyQVEgUg+IQXHI43jmgYRPsIUHsj6XiMsfODz8w5Q7G8Hk4JSuWwArF21Q7YIYxdEg9IcmrIkrKi5Zh+sLTsCpFWcGgpWBzlFKWe5FNRCUm1QtWSDpQAU1JvrGnkYBIlhquK9Yz+AlGYrmU3Q/SH8TijLWyC6WsDEuTLpCyHv6GWeXMxe2viGcPw9EtLa7mEcHikEBSgSomjn7wHE8UJUco6RL6tCZZ3G4dRUWUGtXXtCMjDqflCiAbAH7Ra4wDDoBmZTOUPcPwDq3xdNPopw7HqKsxcCyasH8mNEIPyaIcb8lnO4NNWkZJZB6kD6mBK4euUk55awR8WU5e7s0XWAxipilChKWJcM/YJNa9dYucPj1WykA0ugJ/7XbtUwZRvZX5KZiJcorIzWEWWFwpVyoDtoKxqpXDJM0KaWhK9xmKCfQAePSKTFyJ8sEFgNkgDsXERXA29kfkO8kP8Awcw3KU91B/QPHTwBSRmCkEv1Yeo8wlLn3cHyfL9oew+KIZq9HH2J/ekWXw8R/kxFsTw2ebjM5oxDXez2cxmimdLW60qDFwWpfTS5jYoxyjQsHNBT0YsXjoP3oS48CKR4uuho8aWjNSuIErQlnSVDMD8ZBfm1v6B4eTOMpEsTedS82YpqcoOUEl+ZyFFjoBWDHh8mYedOU6ZDl+5BMTRwlKaZiepFfURn5oYwhOTifhFZjpOQghBSTXNV2uHBqC2h+jQfCkKDl2t3hnHy1oBLAhgFUcFKQEgFrEADrCImJCXDlG+qT/ae+h19RGWWVSRnl6DTcI1ScqLOa12A1MSRhEIblKn1Kmfwmw8x0pVMYAguKDQD7R7+lcgpIzChGkRt6BYczClT+zLHUKftRQP1gfEZqlJCQEk9eUj1p84J+YUF1Zddz4gM0krCb2qdYCeQWREhpYaW84XDX7xS8RlLCmWnLmD2IHg6jqI3EnC5EKBdQAIOlGcAeh6UirxOElzJClhecJZnDLSdl76DMKFhrF+OVZH0ZrDzgFANSHULQo0hebhkt7xBuRHsFKALXEXdNWd4H5kkKllqbkXMV0uRkFLQ/JVSlXeJKwrW1HpAUqOuhWSpywJrUfpDmENC6XMDw2G5xsLmLQYUiqbGOlJB7IxuHXzgkZhsdoYTOAzMSAbNCxlTEsKEjUR2cHDEMRc7xV+gstMRiyUhIqoi7xT4jCkqBJrrE0ILCtI7U33vHRfXRywAEwpJerQ2JZYFKXe5gU2QCHBrrB8KZiUkAsILkqs5sgUKJAFDoI2PCPw17GX7Wal53wJJoml2/u16Uip/D/BVTJ6VscqOZTuKioD9S0byXgZkwOSX9PL/ALMBF+GHlnz7jXDphqWrqQEkdzs31hPhaEgMoOmubYdbitIv/wAX8NWZhzKcCwr45lX8ARnUYIkJCEpFXUT0uK3J/SL3aLVTL3g1StTDKCBLoHYa5296wL7WMazhsxUwEuxcOKPSnw3+sUHAcPLCAClAIbnVUtoQVgsdGqY1nCsIEgBSkmhqUhL60Gng6RKTKoTmy2WXD2ILJYjwxPYv3g4nhYyqpsQGCehBJp2hripQMpXysQxq3/y4Oo3+UVMtZzUCsoo4Nuw1HaOUjqFcZgClwssBqBy+elqkxW/03+IUQ1rjwbjxGpWgrRlNR8Jvl8Go6i0Z3FSMjuAkg0NAAdnIYA7K6tFoMnJEJguSTltzMsdBzfenUQEctGIbVIAA7gMU/MdYFLmkuEkPoHOU6sXfKSNCK6FogFUdL0oUkBw/RVCk22PQxViIYnTHNVc2rirbK0Py6wFeIKEt8JsQw+7QJcrMCGsaZSQxGmUlxsz/ACiKZ7hqP117hVm8QjHJr4hMNL9QAx+xECklIUS1TofdIO4GnbpC8wqzZSGe1d9Y9i5mZayAUgGn9wCQAB/6gQkoKapiTipbHCVIqkcirbpOqT+uo8gQROSk0N7jrEpWKEhkLWFlQGZIagIBYl/eD+GjqsLWpGW4O40P2I0Lx5s4OLyYZJrDOTcY7Q7g5V5jBWWpTq2ncH5QrKwbiCJxhlgFNFDUU8xNJCBeJY+YvKuWKU6qcB+YHW465TvCKeNEq5E5S1djuG1HSHpOMzKzJSKLB716RFWFQVrZBCcxDiuu1PrFMN6Gu2LY/hmfCe2Shj7RQIeyUpD5Q7lLqF6jtWEuHYU5Sr4RSt3Ogi4ThCqSn2SlKyzSp0ggh0JApr7qqB4LNkgy+UEAF1oBIymzsw5SRT+2z1ijl4CVEqWBlAGsNT5WxpBkSRdreseQ2boYRsDOYQgDLQnXpB1r0e0CUhnNhHJa4Visy8pYSBVyXfp0iE6aCFUqPnEpGHIWPuIJiJQIKWA16xpdJldFcJ5BoafaGQtg7UP7eCLw1AWDdoWmoGqrUYRS4yDaY5JKS+gFn1MWnBSmZNSFJ5T73YX+UUMlYA1J+UabguBUJM6d7vs0OxBZTszHUs8SlEMI3JFnxP8AF6ZSkplqDatToDSlKRoeFfi1EyXRkzPiIYuPP7rHyHHAKnBjUmhqfWLjhKFCehKXooPsEm7vpp5ii4+itM9G+2KNZxrGCZUEEjoe7sdLGK7CqQo/EdKNqb+HvGolcOM5D5Qk7AV39besJ4PgwdQO4I9XHya33hHM5RF582RKSDMWonRDsodego9f5rD+JVKnLWj3UslL6JHxE2c79oe/E34TWsFSS5BYKb3qPX0IbtGZwGAmS0nMkFJccz1IOgYvDYlGmFYZtpfFM8phmqKkkBL3DP73+4qcPj2DFTVq1RdmIF49w/BEYTOaJcsACw3d/H7tRYjEBjTKoinM7jTtA44hbNtguIoWMtAKmxJB6AAtpRvMV3G5hABDPYguAWO+nkN3il4NilFIQcw2AzaaDK0X0oZ5a0kqdBcZg+9Ky0kd+sVWGIygxKszFqtaxe7OByltyx3FSYZ2GYEsfko3BBol2ZjR6HQw2tAQSkixoRezsN99/pCM1HMWN9mYg0qOtu+XeNCZJomtdtH3LF+9wf4rApQVmIBdWoUwJHkAO0cDBKkzP7fBDUPY0P8AiQYDJxOYBBdstFOxS1RXUO3bSkJeR/AVaSQks9ddK6gfqY4JmY1ejXLhr0fSBCeokOCXNdH6i4MLhZYV5ctH00+8ERi2OfPmdyTmJq7vV3+ziNdw1pspIahqg7K1HYs3dox2IFQ7+KxefhXFMtUsqYGocO2hvamsS+Ihcb9GfljasuCTUAMRv83iASDcNvDuJX7QFZ96yqNXQ+R8wYTlYbKAsWLjyP5EeY2jKyMtASQEnWJ4iWS5SWL2F4l7TKGFDQq76V7QVUmri1LbwNOwCxxS0hASapOY7kmpfdwwi1xM9IWQM3L7qiQosRqNQRRi8K4mWCS1DYj7xwodR7N8mhnIY9jMOwzpYoVTs10n6108wpJq+sOcP5S6qpZlJuFD9Qagw9iMMlDsApJDsmjPYmmv+rwzaRwl/TAjLQquOnfcwNqkBqGC4eeEpPIg6XU7d3gwMsXzpJ2Y+rtURwDFycQS2Z37RXTllBcVclhFstQKXFmJ6xTS8QpLrA5z7qv7d269Y18SKxJzcXMytlIGtIXRKJLqpreJSMaUupnJ3Nz1iU2UgpzBRzm4blGzF4tXUeqH+D4cTZoTcCpv9hR941nFuLiVJOHln4eZ2DlVwA1m2aM5+HFiWHyuVKDHtp618QjisSfbLUqgza/QO/mFUbkaIKlZa8B4AgPMnLKUgNpUk2FXD9QI2PCOHyZZKglIWDypIAI7vvoTqAIofw/xdkhACiXcMEgA3BZg3kVvSNHJnZmK1gk2IcN5LBtKCsR5HbyaoLA9g+JTMp5AHsNQwbWux1tvFUJ80KUuoexdhle4B1qB2O4ALc0HKUgu4YDV33NTruYWxKwGRZjU3AUyQw3YFx6GAmqDRd8J4oojKWLkhlM2b/Zc/t4aXw+TMlqQWGYe6Q56MBYMzC0UuH4dlpmo7gOcxzM47eOsN8SUU1Js2YOag3fVoGAtFJ7YIlTZDkZHIfMDSouAwIfbStowZmJWa/d+9T941ePxKjjQpmDAJIysfQC1aRmpys09ZoKmhytrSlGpF+J2SkHwahLBUaJblLpU9NainiLDCcRKknKtnBalB/iQf9esUCjVmIy0FS3ZtN+sWPDkJDlyM1s1Mz/CC7P9dIpJCpkpmPddQGNS1u/yNR3u8Ql4hL5FA1SplDdJ5n60fqR1hSYSDmoFAsoG5JFMwscwFxrWEsRi+ampehsWr5oC/QRQUdxmNLoFgoN0fUD6gjX0iOFWcwBGhSSSwbrtFYlRVl767/aNHwNAROQpbMVhK3qMqxlJcG1S42hGGxHBoKictw+YO1vk+tGMBTPOUi4oKu9iX721i0n4bJNASHAcOeYAEHlUUlwzs+rA0MVOJlFSUkIy1JGoNt3Ohg7YlnJUokMDW4Z6gXHf9DFlhZ3sahIM2xKgD7MdN1Ea6aVslhV5SFAMt7l6djYnrDuIwjFKm5ZltQC7EeD8iIaXp6FZqJeIKgCTyqDGg3cHxQx7DySSEKsFF/FYBwKY6DqC7fb6RYSpYypUVMSwLgkUqLbhh4jxpxqTXoxSWaEDKUVGl6q7awRBBm5bVppVmbyPtFlj5JEohJBKjXQMdoGeEvLSTocz+lDHJAaAT0Z1BSdKK0ZtfNfnA/6UpCidbedYdQCV5DRw47EuKw4mSEgC4AqdzsOggVZxSTPy05Q5JYPtBZOJNEfF8JNe6SNQr69zBUYlRSrMosSwBtaJ8PwgJzKALURu/wC/nA8neQciQ6gEgAHs4JsXVXK7Afrd7FYHmOa+ySC27nr9oalYUioABJ5j11G+x2qBE+Iy1AjLYuWchnaniKU0rDWLPluFSEpU4qEuO2o9IXJYKGjOB3gsmapiBYOlzdiDCplzJic2go/Y0jbvLH85Apw70ao5vAiM6WokMKfWLHBcKWsEqbKKOSBq58QX+j52BDAF1fCwDwr5UmFyIysSM0skC7np5e3SKziiDnXSgeoLC9I5xKenOoJLgahw/YRJOI9qA7Fadwz9Wi8Y0kzVF/TRZ/hr3bsTuW89dKalnJoI1PDcalJAqVOzlT/MaNpbvpg5Mwocfx39PrFjJ4srLmZyCS9XfW8S5INuzTCao+inGJCaKWaVSl6DYhwwq9vEITcch3ABf4iCCAPh6uadHMZPC/jGZmCCGQeqjXzT0i//AKMF2tc317xDkUoOmVg1LRpcJiUlmXW7OPofH3iXFZ6AkpOVm0bvVhTxTpvkyfZpzqU2UeS1w+jj6wpK/Ec2YhalFO4oHS7ghxcZWjoxbjYsnUqD42YM6VF8oSXN6bHf97Rk8BPUl1B2evmn1YfpD3E8cVASgXJSVE6EioSxpUN8oSlr5CH7g/Ekiin/APk+O8bOGFRyQ5JXIPjUlQC7FqsKXoQRYHUWfvE+HY8OUrS6S+rV2OgPppqKqDFFKADdqvVxZwKMpqHf5R3CqaWtRszOz166sRr00MNICAzZ6idwbHy4HqH7vAVIoSDZjW7Pr6s3QxxaqMaG/rA0/Vn8Q9CMalyw9CK0Y/Q7xYy5WRiCzEaVSRUd4ngOF+1CyW/KQVVN6pSAnUElQoYGcQGIUOVWpukmjvqncHrqIRsa1QTFLCprpOXKlQYdEmx1tX9YPL4R+Scq/wAxCc60nVDuVJP+JUHB0rpCcmVlnMQxYvuDkJb/AHB5nE1S54WADlSEFJ90pUjmSqr1zKfvCxvsq9CN2KGdUOA/R/vFlIxQEpYUlq5gaUUeX5pJP/URUf1lKU0f9aQUz2CRqTmOrtyix/5RSWcBfo1f4cDyw2hL1ejXi7nYZIUZYJYinc1H1aKv8LgKl5hQi4p6xZ4k1KtXHytHk8z+tmLk+5gRK9n79AB7pufGneLOWTlr7jEsbXDA93aFOaxqkn4q0Og2MPTk8jDQ/p94iJoDMmvmKTzsXIHT5R1aj7MJV8RADNqNescMrlurMr5BwBTrX1ET9pygkZjpuG+LtDtVG7D/AEkDhgQkNRN+rbda2iKyJRJetkgVPdtPMTzWLqsTQVHz/SF08szMWVR32G29YSxUOcNxCnyBTFSQq4HNdIcijk16HpHVTVDmDpckEA7En0ZcRkoSokg5V3KSQwLWzgfIgNvFpJEtI/O5c3MH3PvMbGoBpoRFU7VMdao+JCbUEO8XMhCTJJDguH+ekVODSM3NUfaLzh+ESkLNVWLaAfsxq5nFIaXo4ZSkpJWlSCWYENmDG0e/pzmCEtzJTcgXAJqekGmYtU6QpJ91BDAhz4N4BOwT5SolmAYXs2o2EZVd0xDJ8YlFE5aSzg6F4TzEF3Lw7xVJM1RFrOblqO3iEiGePbh9qNaG5GPzOlfrDctRFNNv3WKQphzBYgux+9YSUPQ8Xku+HYBClP7rMa1BHSPqHBcEigahqK/rGA4RNBAKiKM3kuaCNlgcQ5QaJGhHSMMn2lUjUlStDXG+FS1JmUo3no24pHzrieHKOVgkCrD9N4+qGSVZjoU7bfsx8g/F+NzYtaAXQki1asCp+oqPBg8cG+TqtCSl9N+RL25VmUfezOOzMR6ZYew6CTRq7XuHDa/XxavwwZN2Y1PQ6+n1ixUoI5mLUqAC3VtRt/oxvdJGcXKAKhknSxB7OO9NOkTkzMqFbmnroRa7N/uAYudmJoA4q2p3MdnTsssA1SbjYdPr0IibQ6YpMSWqGbTbtq30grMRqL/v7wMTCtwS50J10foW9fnBsNKJVXQPXoHaGeBS4/qQmRMBFVBFAWBKS7mj0B0auXatEvF5iLuH8jr16x3G405G/wAlfRIb5mEsOHUACz6ksz9TaDCNZBZd4SeVTQ9SZbdaSyK70TCnEZw9qttCR3an2hvhktp6ELGVWRaXNMpAmCvShH8RXY2UoTpiSCFZ1UNCDmNIWNdv7Cp5Jpcs1z+9TBcWPzCBZLJDWZICX8t84lhz+edkFSunK+X5sIJgVZVuRmBopIHvA3FBf7xzY13k3v4VkkYcFw7kgVr9otwgF2FTfYENY9oquBqR7IoSp0g0UxDl/lF2icSASAe4AcigsI8TldzdmXk+4J7VyDlejKvlLC5O/UaxPicvIlLF0KbL0BH1FYLh1qLOAH2swe1flHsYkGUAWdKuVtQo7dD/APow24sXwI8NZWdJuzB9BnSf09IYm4fKpjsCfsB0tC2HLOhIq3fUb9jDc9lMBXKAm7+vYm8B00L4AzFZuVyKj3S3ruLQMYNXNSrs2rfv6ROfiA5yJFBU36OPoO8TM8sWIp9TqPETYdugfslSykJTy3WTq21aWa3WPYXFHm5UqBLst+U6t3p6QvKK13Yh6ag6t3hvDSCAxmaCoN36RVXQ2G6PkMokkKDsKUi/4Pik5VJU9WZr3+kGwvBcoKQ8tVFGubIQaVFwaUiwl8EQmcpQUClYJSQCli9QAb3BEauSUZRa/YZ5TDYKUQlRADEgilf4hXjE3kzsTSugejV8w6JKjITkWSUqck1JIcEVFqk+IrfxEfywHABLkaxm443yJCQVyRi8ZPcklzCKxWG8QHP7b+YTKanaPcibJAz9o4Y8DEkS8xAFyYYUveGYzMkAFyLhmP77Rt+A8WQAlCy1Xcn97x894bw6aJnKnmSapNHpUd2h3HTVFII030e47vGOUIuZVcmKPsM7FSkIKgpxcEV727R8JxIPtVm9SX7KhqdiZ2U55igNE5qnsNBS8V6phJc+ez/sxpjGKdom22WGFnMlmAKTUnYvTs5PT1gstYBy5XYn06P107bwthUVqHrV9aMw66tDslALBRBsOYFKvnqP28c0MiPsQHJcJq373isXNL9P1i84tMaWG0HxKFOwhL8WCWicmXJDJRKQkqYj2igHVMrcFRLHUAQkdnSYjJDQzKLra7hQ7ukiKsTS8WvCBlxElV0FYIfoQ6T5YHoXhprDYjeA+FT7aXkIdUwKIO60l0q7mqD/AMn3hbGcOUqWiakcrJQd8yUh6MG/1eNvhPw8hCwkE5UqJSf+yik+UlJhzG8ITVKaGYFFh1B3taMb+JUZUifajG8Hnha5SpgKl5SEret1gBYPvDK9aHvaJYNP9R7CYfeRMTLmblIBUhR7JSpD7JRFnN/D65BQrIrKj2mlGZ018mKP8OYljMSxZUpYJGjJcE+Q3/aKKSkpSj/uzvdEcHLIStWqsqfUlRv/AMPnBEDIM1ibXp/l02D9YewXCVLw+cABOcqckMEjlCi/w0V9HhbEYcrWCAxUWQQaHo4LPrFE7bKpmu/Bv/8ANRUQQo8gTcixN6AFx1MaKUsAlJAVRqkBnuXPUN5in4Bh0+0CQcyglmoyQNywvUu1zGiypLKZJcgZhQhNunaPK5vq5G0Q5cuxbh+KolIfXkVWzmng+YdmBGXOwelnKTQuz+6ekKYjKn3aMaAMAb+8TYXP8xybiE+zUEkrZixyvQNUehqNIknSJHfdK1EgOB0o2gv84XklIUx5Esa6ksTRyamjQaTiC1aFubMHLnRPqSatAUyApYpoSl9C19YDzSR13g4lT3LPY62oAdu9H7wzjVmVL5ecqoDVTOLnsOjesewksMoKSMoTQkkkkmltdYXlzQtSs1rIBLOUjmNOp8tDR0jgOHUSn8wMgEs1CpX+IFGD1cEeYIhPtHyzAlIsGr2N9vnCeOxAAKjUACtmqwAfqW9d4PwbFplpJUKqatS7Pt3h41ts5aEsRxJKUkI50JFQoZbdb2MMSlk4cPRhmSH6iqfG/pC6sGVKqpgQwoSz6s1Ge0NSZGRLFZXQNoGB20e8Cbtdh27RErSJYox3FDv8/vGR4tNJUXrlHxVqaxp580sE0LfMPf0J9Iy2NTmKyLZiA1qfv6xb4ZXOynBH6ignpNdTv94Umi8PYoMWP7akJLPn+Y9aJomAIh/gmBUslaQ+Qgnt+xCRD0jafh3hns5YVzBShcGnUGmxBhOefWJGTpF5g5SQc5qVDmOrgX9HhDi/D3lFSQHV/Zu/8mLLDTgkEqU4e53CbPqIFiOJn3VMoMSzNS9COj1jyYt3ggpHzSZ7xcuXv1jiDR+49Ye4xgihSSQRnRnY6AqUEgbhgK99oFhcJmfmAypKq2LH/ce0ng0kMxYPaltWpUHUWpD2FXUDN2BJ+T/aEEAnVnGtu0OYJKgdK97eaQWFMPxiUHRQgXVtv9AYTn8QViJcpC6mUSAoVUULUOVjfKqwf4oZxIMz2uSuVIDamtW3o9IWwWI9jYc5cKJHuJ2S/wAWr6UA1id4/INsLL4WhSkuFIl5spUSgnN/abJTaj9btGl/DmDw/sijIpaphCpXtD7qklYUHS3vBKQ4d3ALNGWx8hXs0KCQEJ/KLH4wApRUNHzFuiekaThskolSpiagEKv7qgEgONHKT3iXNKoiy0afCuZiEnKHCZaXFSMxAHvaAivQRYewStyW5Qzhw7MN7Xik4hi/zUFwFkBacosSc3a8XE3GpShRYhg9upsAKuQKdeseUzPQaRhEzELADuWopwSaF2O5jMzvwUlEwiWAywUuFNXKQwSou1c1P7RGh4Xi05cwYZzZTsAAxAp7oJoRp5g2MQhZCHqlQylgT7vMkZhs9UnRi2rwk43QUZbH4NaFiZLHs1JJlSipkDKAFBQJPMls4YO9X2hrG8KA/OkygFJYKQkDKVqqFgZmyM4ygsCzULC/nTZmdCE5kpUSXA+FLBjRqglncaHcSkynJyCtHYEBtsqi1tQfEUjy1SQVKiq4NwYBpzGStYJUknlc2uSxN9bxbIUUgtuBSoD1qDuKv2hT2WVShlIBHvZluwZIAextDaMIZaQSSb08VJejxDkl8x2CTbOy8XkKTMTTTUV1sDaFpgBzFNQslICGZkkM2ti8EOMUqhDZUsl6E7kjVtPMR4jLzynIbMpRDaEpSeXasSpfagb2Ek8QBUpksU0SHzORRjW+rx6VlLZkhy3NViACaA2q49Yr+EBTOsAKqFNoASD5KgfEWZxKSslnSlkPrSlO5f1htbO0SVicoNCWDgOE6tqDWK9PCwk5guoJABFgXex97qf49j3cIQhTqqTe1q99jB0OmblOoANDVrE7VdvMDSO2AxGFDJZAUGfKSak0oCXo8OokpSAkh2SKg3JDn6xxQqkA+6pru5NHbSxp1iWLXmUpQA5lGmw0/iOavR1eCknYJ6kuwOritKVvb9iDmYVJSzFQS1aOR2udYItbEpYsFPSoILWezRBWIYFBCVP8QFbaOexh2rwUSWiuxOJASTTMD2dxcbnSMpw/FjLVz+6n6iNjhJadQ4V/dXd2e0YQ/lzloOhI+uh6Rs+FSyi/G0nQ1xDBO5Gn1/n6xnCC7bGNOnHgqLimrXtt+9YirCJKswFTpTRjbsI2KfVWys1gX4VwVgFzH5vdH+41WBxQCVyiQH91yEgEaknX+IrTiOUjYBq2bWEEcSykkMp2ooAnehuPEZG5cjtmdqy0ViXVX4WFK17/ADvCyykMNTdzfpRqfaC8MwpnSppQt1hIZADKKgQDTaot03jkiRRQUwdapZpVBWzKPZQbyWjutMXqUGKlqnzhmWh10SE82RNWByAgAClyQL2juBRMkzVIIShRAA9qAUVUAFBwQRsdnhng3Bi8ybM5ZaEKZSkhfMpkI5L3WC4BNKReTpctikoeYnlWVEupFXWAtmSWSAGFEuCSWjc5Uh2zI+wImGWDmU7codKuqXDtBJUosWuR5huRgViaEJSTV000vQ9LFtjFtgpavy05MwyKBIdJJUpmpYgBh3hOTlUUc3RDC8HKMLJm5TWYpSkkVdJCUhhXKAJii/SK5eFZa1kEqIJBNEpSwSHDOSXFOsbnEySESpQYBAoHU7u4DjVhrcmF5fCs3vKJCmJNxRb0of8AGMS+JzbE7FHhOAqUgpUCEzk5ySwSlUoAhWZ6ukrS3+caw4UJCwEhSEoQCLBQKQ2Uu+lC1L6QWSlScoDtm5X5uU/A+wIudfSLf+mlyyl0usoIFuRLOW2J328xKXK54B2vBU4ThSEGUsOtKACFDUAEgkelN4dRhQonloQU3DU1LNuW7x2ZhylSMpGQCzNowYDwOwjqBl1o+YB68zkeWMLGknK/7AytC2D4WlA5dCUpGoZ6ubWPreHxhkEpmNz5bk6Ws7CouI7hJr0JO9GuxP1MElrBKWSqlwNQa/b1MCeNaBJZoihTgkgAuyS76C7W2jgkASyBlSp3ObUaZrgNpfWkM4uakHIzKbMAxTyntR6D9IWlTApzTat6faEnSYPILEIcupgAoBxqpm2rVv1EBxaCmVMID6U6GtKGz0js0DlHNV8oFt3Pk/KD44hRmKYlyCAxvq29zHKvINickKUUjKwAr5CrOfvEMdP/AC0qIZit9k0Sw/fWG+GyE5mSSQqWGGgKdbX0baF+M4N5YQhznXUAuxoKZjQUza6wrjbCo2A4PMK0pU2RQBN+r83SGcPINaC9h6669dHgmCSbkB1UqWd60pdgR1iSMOUkIU4OVRJNa5XNOlmgPOfyFxQ3KmlAqASymLA6kU2cZaxCcpJynL0BZmAJ/wBXEQUjLKSA+utasYjKQ5UAfdoLVLtX5+Io3/SBr0ElSaj+0VzahjmruC0LGYE8r1G/+4LIVTK/M1Q4oSRSnR4SxMh2d2qAQWJ1c06weRJxDCNlUiQakqAtZ2etxcf6iM9RBAJrYCws31LeIIniaSpJUAb0Ibpv1+UIYgkrNDSoI28mv8R22UUfB2bPfMHLh9POnpGT/EElQX7UChpZqi167Rf4XELIUUJJI0ev6s1ewhPG4f2lFmp/S56xo4n0lY6pFVhZSMoU+znUkh6/OsMzxlp0e9R0hGdI9kopfMDY2cNGq4Zi5s3DkLlSpwytylpoIYssXt8Qja/qVoo5GXmTVG2oJ8CHcXwkIDhRU6ELdgCCuWleXs6mfYiBz5RQQGZdRarE7RbYXhjqQFAlKZIVlch1FQBfsK/9REHJIiyowfD5ivczAqOcHZiCTSrAEHxFzLw+TCziSkiYhGUgVCgEqKf8S+7aM7xayMCRNQUHkky1BRqAQXSL6GzfeOz+EFGGQgAFSGJ1zODfYJt42MT+dYEAnYFUyWlJUEj2YUMzBRPtCpqe8EoT3qD2qVcPVNKlJDJbnbQJSUnMSGdut9iI1+MkGThnS3tQgJQsh1ioCWLUdw+5MJYnCFQSgFQY1Upqs5JA6PRyRHfqOoe1FXgpBExa6MhKwmpoDLYJGwqS3Qxd4PBspgjKpBBetAG97Yu9um0HwuATMTmQMoKkhr0LglJGtPnFuMMylkfF2NAad2VGPk5Owk36KXh80lYcA3d+gcV8+gMWqsIElJTmLPy/DVyaMGHYU7wXC8Pyh2DEGgG7i2rmrRIoNARlBSx/RtXPinSBWBBROBUWcclCAaFNQ1RoYa9qpip6ZviuXow3qNxE15UpSmgANAHalh1DViCpyQAgFk679mVoa17iHhSZywCnzAU5ikpP2PbxHZiBlLkkBmJvQAB9DT7wYykB3Sau1d6sPB/bRFKBTLVBdyXdNn9beI6XVNuIXV40ckIzJKqJDdnNmH17RLCKqWcBwAQbgaNEkzM2V10dgAKDd1PzEltGoYlIIVyhnHPShoSKOa0It94Xfk7bCjEBSQMyVrFiVJzMa1ymoZrvAhPGmUpN9TsA7N0hVQAWXIS2XmZq0F9mYN1hpboG4egvcXU+v+oWTDghjJulAT7rWvVPoxj39ChQOcpGVQVykgu4OUkVNwKbx2QQF1AALBjo2gdmYBonOLnlLsXUHaibNvofEFSVWwUIowWScChTsp8ooB8QSc3hPYw+pSiFBRc5gw6Po9+U6ax6SRzK+tQVG1dRrBAczFQZx4OhYaaR1+g50xEy1FAVUEqfKQ1z1s1RDnvEK1yGuxYvTXRxWIpkEJKgaUdLk949JHxCgJFrbQao5tAcPLdwbpIPa7lx28QIJZ0JVcknSmgPkn0js5gkgP5JpQ79SKdIDhZHKS7qbXXVtxBTuQrl6CTpQALNpVqH0PWAzMCsAO57EMBQhq9Ynh1kA5mFWIu+tDX+3WG5Mtc1wlFE2agqLVazQ7SkwRT8GQm4RIVyk9aM53ANhWPJwDElna/MxsT6QxjFGlTUl/8A3P6QXCyQwLXLdLaC0J2NbkDRgwEuGDOC7D4m0oQCNe8IzsNLILHMU0U12IJDbgMYsUTSoKelrU+JMLysOPaFOjP3IINd4CkJdlbieHpnEZmOUGoGYhg+XfXw40gv/hmahzZaKHK4JzAOC9LVs7Q9IuAAB2pY/wA+piynSgDLAsSCfFG7QfmtAZWYfDomTwShJvmcnlH977gW6w7iEBwEi4ynflJDNeHpUsDOQADUEjUBVoJNlBaklQdjM+VoRz7HNWhXAlRLBywZTanOQ5epbp3hzIE0zUDgEi/La9fe8wvN5ELA0F9aqqX8w1Mnlk2Y1bTT9YHehAaFAqCms4r2Fep6dYFiMOVJZa35WKjdXYtq0dnhhQkMQB5EHmJYns7adu1TEbegM9gZOTNlGXo6jygM5fV/WH5MhJrRzs9+jnoIQwquRXQlIHQFPzixlDLlbaHTzkFi8/EECpY3sXABr3hdE38zOVcpQGBIFL2e5FatcQ/i5AyE2KbdHeMfxHHfnKdEtTkElSQTVA1jRHC/P8Hqf8X8B+t5JQuqV+/S/k1WVKnPtEitnBvZQ6D99EFTHuU5WJNQCCwo4I2Bp0jPf+Tcj8qTUP7g/Xp8zAzxIEP7GSCHZkf4tVzW711AMdS8Huf9Yf8A7f7L/JrkzTMqjKVWc28s9YmjDkEpzOopLDqKhqMXgH4fQlUpUwJSg+2KQE0SBkSKB/25h9MsKVMB0SWIABqHgJHyvxfB+m5pcV3WCHEszoIBGU+6QBl3t133ieDQgkEHmANBVxf61/WFTVIO4J12QfqTDkuUwBEFK5MzJgZpKj83Z6vp5j0zDEgZQpiQTYagX28xIzMwUkgABShQAUSzO3eGsCsrQEqqGfzUP8oWPHboq112KzbAkhILh3L3uCKt71X2vEMHMUgFSg4olr0oDX/sPWGpmHByirFZtRmzGkdwt1IYFINj1ST9QPSD0di7yKpltzNvc+bfu8QWk5WDULXAHqe8NT5QIGlEmnWn0jiJIKVPpb0+d4nWTn+CKZ5CjpmepFHb5/vaFJ0yo2Y6bdbXH0g2JQEpfq3SFZimA/4vrShNPMPJiM4lRcg0Tmdy7EGrBzeo9YCstmZXM4O1BoGOjjaCY48ubXI/dngGBW5dh7pGuxhb8PYNB580OkvlAYg9Sx93UGsBOIKqqN7OQkMwt9/ENSMIn2qHqWF9aJvvBcAAhIypTVKbgHTrHTnm2Ua9H//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16" descr="data:image/jpeg;base64,/9j/4AAQSkZJRgABAQAAAQABAAD/2wCEAAkGBhQSERUUExQWFRUWGBwaGBgWGRgYGBkaGhgcGh0YGRgXGyYiGhojGhgYHy8gIycpLCwsHB8xNTAqNSYrLCkBCQoKDgwOGg8PGiwkHyQsLCwsLCwpLCwsLCosLCwsLC8sLCwsLCwsLCwsLCwsLCwsLCwsLCwsLCwsLCwsLCksLP/AABEIALwBDQMBIgACEQEDEQH/xAAbAAACAwEBAQAAAAAAAAAAAAADBAIFBgEAB//EADoQAAECBAQFAQYFBAIDAQEAAAECEQADITEEEkFRBSJhcYGREzJCobHBBiPR8PEUUmLhcoIVkqKyM//EABoBAAMBAQEBAAAAAAAAAAAAAAECAwQABQb/xAAsEQACAgICAgAFAwQDAAAAAAAAAQIRITEDEkFRBBMiMmEUkcFCgdHwBRZS/9oADAMBAAIRAxEAPwD5XJRQnaPIm80QWk60jmHl5iasBGSttkqDLmFiAWe7QXDYcqBD6fsQWTwcgZj7vS8OKwqZaHzczRJyWkI2vBTJlX6Q7IWtHMlTECjXaFcPLzvUfqYbUpQSQRUfLuYeXoaQQcXWSzEMLdtTDCOJKUMpfmvtCUpJKWKQ5q+rQTByios/N1iThH0LQ1jeIULq5gNQ9tIVlcUdLFAf96RzH4FSTmNPN+sQl4cXDmDGMPJyryM4acp2d9A8PTMIpkm/zEILUKMlt2iwweLOXK9t46aWwy/AnPwpJrTpHpPD2qDFjOnoZ1R6XKpy+Il2pCEUIcMaiKnGlIpr0h+Zg5hNVMNhHcNw9CS55ldYKcY5bsKpeTOomKeoMWEhTMWjRTuBpWl1HJW5oNKF0hiHheXwSSKLnZSUkgs6Qx1N96AVp50x5YzVUWUrQnLwgWgmpPSCiSGrysNobk8LmSqIyrIDqymg1AD1JIraG0SwuWCSmtw/MD2aMXI5KVeCMm7oqf8AxF2IdngWHyyic6QoGkFKWUQFP2gczCk30gr02cn7FUSJRzOFDb9ILKwoSxJdJ9YZOGDDpEiSosCA0c5v3g6yWHlBXLo3mCSsDRTCgu8GWoIUCEvys43hGdjloDJsTV4mrl9p1vwcxHCyzpBOzF4hhOGrmv0vuPESl8TVnCgACNBEDj1GYpfuhR0isVyVQ1vRVYtJzM9BAUL3i2xGBCi4NDCS8GRQjs0a4SVUOmtA56SE0qI5JJIhtKVKGTLRPzjmFwygC7P3FO8c2c9HgQFJesEnyQVEgUg+IQXHI43jmgYRPsIUHsj6XiMsfODz8w5Q7G8Hk4JSuWwArF21Q7YIYxdEg9IcmrIkrKi5Zh+sLTsCpFWcGgpWBzlFKWe5FNRCUm1QtWSDpQAU1JvrGnkYBIlhquK9Yz+AlGYrmU3Q/SH8TijLWyC6WsDEuTLpCyHv6GWeXMxe2viGcPw9EtLa7mEcHikEBSgSomjn7wHE8UJUco6RL6tCZZ3G4dRUWUGtXXtCMjDqflCiAbAH7Ra4wDDoBmZTOUPcPwDq3xdNPopw7HqKsxcCyasH8mNEIPyaIcb8lnO4NNWkZJZB6kD6mBK4euUk55awR8WU5e7s0XWAxipilChKWJcM/YJNa9dYucPj1WykA0ugJ/7XbtUwZRvZX5KZiJcorIzWEWWFwpVyoDtoKxqpXDJM0KaWhK9xmKCfQAePSKTFyJ8sEFgNkgDsXERXA29kfkO8kP8Awcw3KU91B/QPHTwBSRmCkEv1Yeo8wlLn3cHyfL9oew+KIZq9HH2J/ekWXw8R/kxFsTw2ebjM5oxDXez2cxmimdLW60qDFwWpfTS5jYoxyjQsHNBT0YsXjoP3oS48CKR4uuho8aWjNSuIErQlnSVDMD8ZBfm1v6B4eTOMpEsTedS82YpqcoOUEl+ZyFFjoBWDHh8mYedOU6ZDl+5BMTRwlKaZiepFfURn5oYwhOTifhFZjpOQghBSTXNV2uHBqC2h+jQfCkKDl2t3hnHy1oBLAhgFUcFKQEgFrEADrCImJCXDlG+qT/ae+h19RGWWVSRnl6DTcI1ScqLOa12A1MSRhEIblKn1Kmfwmw8x0pVMYAguKDQD7R7+lcgpIzChGkRt6BYczClT+zLHUKftRQP1gfEZqlJCQEk9eUj1p84J+YUF1Zddz4gM0krCb2qdYCeQWREhpYaW84XDX7xS8RlLCmWnLmD2IHg6jqI3EnC5EKBdQAIOlGcAeh6UirxOElzJClhecJZnDLSdl76DMKFhrF+OVZH0ZrDzgFANSHULQo0hebhkt7xBuRHsFKALXEXdNWd4H5kkKllqbkXMV0uRkFLQ/JVSlXeJKwrW1HpAUqOuhWSpywJrUfpDmENC6XMDw2G5xsLmLQYUiqbGOlJB7IxuHXzgkZhsdoYTOAzMSAbNCxlTEsKEjUR2cHDEMRc7xV+gstMRiyUhIqoi7xT4jCkqBJrrE0ILCtI7U33vHRfXRywAEwpJerQ2JZYFKXe5gU2QCHBrrB8KZiUkAsILkqs5sgUKJAFDoI2PCPw17GX7Wal53wJJoml2/u16Uip/D/BVTJ6VscqOZTuKioD9S0byXgZkwOSX9PL/ALMBF+GHlnz7jXDphqWrqQEkdzs31hPhaEgMoOmubYdbitIv/wAX8NWZhzKcCwr45lX8ARnUYIkJCEpFXUT0uK3J/SL3aLVTL3g1StTDKCBLoHYa5296wL7WMazhsxUwEuxcOKPSnw3+sUHAcPLCAClAIbnVUtoQVgsdGqY1nCsIEgBSkmhqUhL60Gng6RKTKoTmy2WXD2ILJYjwxPYv3g4nhYyqpsQGCehBJp2hripQMpXysQxq3/y4Oo3+UVMtZzUCsoo4Nuw1HaOUjqFcZgClwssBqBy+elqkxW/03+IUQ1rjwbjxGpWgrRlNR8Jvl8Go6i0Z3FSMjuAkg0NAAdnIYA7K6tFoMnJEJguSTltzMsdBzfenUQEctGIbVIAA7gMU/MdYFLmkuEkPoHOU6sXfKSNCK6FogFUdL0oUkBw/RVCk22PQxViIYnTHNVc2rirbK0Py6wFeIKEt8JsQw+7QJcrMCGsaZSQxGmUlxsz/ACiKZ7hqP117hVm8QjHJr4hMNL9QAx+xECklIUS1TofdIO4GnbpC8wqzZSGe1d9Y9i5mZayAUgGn9wCQAB/6gQkoKapiTipbHCVIqkcirbpOqT+uo8gQROSk0N7jrEpWKEhkLWFlQGZIagIBYl/eD+GjqsLWpGW4O40P2I0Lx5s4OLyYZJrDOTcY7Q7g5V5jBWWpTq2ncH5QrKwbiCJxhlgFNFDUU8xNJCBeJY+YvKuWKU6qcB+YHW465TvCKeNEq5E5S1djuG1HSHpOMzKzJSKLB716RFWFQVrZBCcxDiuu1PrFMN6Gu2LY/hmfCe2Shj7RQIeyUpD5Q7lLqF6jtWEuHYU5Sr4RSt3Ogi4ThCqSn2SlKyzSp0ggh0JApr7qqB4LNkgy+UEAF1oBIymzsw5SRT+2z1ijl4CVEqWBlAGsNT5WxpBkSRdreseQ2boYRsDOYQgDLQnXpB1r0e0CUhnNhHJa4Visy8pYSBVyXfp0iE6aCFUqPnEpGHIWPuIJiJQIKWA16xpdJldFcJ5BoafaGQtg7UP7eCLw1AWDdoWmoGqrUYRS4yDaY5JKS+gFn1MWnBSmZNSFJ5T73YX+UUMlYA1J+UabguBUJM6d7vs0OxBZTszHUs8SlEMI3JFnxP8AF6ZSkplqDatToDSlKRoeFfi1EyXRkzPiIYuPP7rHyHHAKnBjUmhqfWLjhKFCehKXooPsEm7vpp5ii4+itM9G+2KNZxrGCZUEEjoe7sdLGK7CqQo/EdKNqb+HvGolcOM5D5Qk7AV39besJ4PgwdQO4I9XHya33hHM5RF582RKSDMWonRDsodego9f5rD+JVKnLWj3UslL6JHxE2c79oe/E34TWsFSS5BYKb3qPX0IbtGZwGAmS0nMkFJccz1IOgYvDYlGmFYZtpfFM8phmqKkkBL3DP73+4qcPj2DFTVq1RdmIF49w/BEYTOaJcsACw3d/H7tRYjEBjTKoinM7jTtA44hbNtguIoWMtAKmxJB6AAtpRvMV3G5hABDPYguAWO+nkN3il4NilFIQcw2AzaaDK0X0oZ5a0kqdBcZg+9Ky0kd+sVWGIygxKszFqtaxe7OByltyx3FSYZ2GYEsfko3BBol2ZjR6HQw2tAQSkixoRezsN99/pCM1HMWN9mYg0qOtu+XeNCZJomtdtH3LF+9wf4rApQVmIBdWoUwJHkAO0cDBKkzP7fBDUPY0P8AiQYDJxOYBBdstFOxS1RXUO3bSkJeR/AVaSQks9ddK6gfqY4JmY1ejXLhr0fSBCeokOCXNdH6i4MLhZYV5ctH00+8ERi2OfPmdyTmJq7vV3+ziNdw1pspIahqg7K1HYs3dox2IFQ7+KxefhXFMtUsqYGocO2hvamsS+Ihcb9GfljasuCTUAMRv83iASDcNvDuJX7QFZ96yqNXQ+R8wYTlYbKAsWLjyP5EeY2jKyMtASQEnWJ4iWS5SWL2F4l7TKGFDQq76V7QVUmri1LbwNOwCxxS0hASapOY7kmpfdwwi1xM9IWQM3L7qiQosRqNQRRi8K4mWCS1DYj7xwodR7N8mhnIY9jMOwzpYoVTs10n6108wpJq+sOcP5S6qpZlJuFD9Qagw9iMMlDsApJDsmjPYmmv+rwzaRwl/TAjLQquOnfcwNqkBqGC4eeEpPIg6XU7d3gwMsXzpJ2Y+rtURwDFycQS2Z37RXTllBcVclhFstQKXFmJ6xTS8QpLrA5z7qv7d269Y18SKxJzcXMytlIGtIXRKJLqpreJSMaUupnJ3Nz1iU2UgpzBRzm4blGzF4tXUeqH+D4cTZoTcCpv9hR941nFuLiVJOHln4eZ2DlVwA1m2aM5+HFiWHyuVKDHtp618QjisSfbLUqgza/QO/mFUbkaIKlZa8B4AgPMnLKUgNpUk2FXD9QI2PCOHyZZKglIWDypIAI7vvoTqAIofw/xdkhACiXcMEgA3BZg3kVvSNHJnZmK1gk2IcN5LBtKCsR5HbyaoLA9g+JTMp5AHsNQwbWux1tvFUJ80KUuoexdhle4B1qB2O4ALc0HKUgu4YDV33NTruYWxKwGRZjU3AUyQw3YFx6GAmqDRd8J4oojKWLkhlM2b/Zc/t4aXw+TMlqQWGYe6Q56MBYMzC0UuH4dlpmo7gOcxzM47eOsN8SUU1Js2YOag3fVoGAtFJ7YIlTZDkZHIfMDSouAwIfbStowZmJWa/d+9T941ePxKjjQpmDAJIysfQC1aRmpys09ZoKmhytrSlGpF+J2SkHwahLBUaJblLpU9NainiLDCcRKknKtnBalB/iQf9esUCjVmIy0FS3ZtN+sWPDkJDlyM1s1Mz/CC7P9dIpJCpkpmPddQGNS1u/yNR3u8Ql4hL5FA1SplDdJ5n60fqR1hSYSDmoFAsoG5JFMwscwFxrWEsRi+ampehsWr5oC/QRQUdxmNLoFgoN0fUD6gjX0iOFWcwBGhSSSwbrtFYlRVl767/aNHwNAROQpbMVhK3qMqxlJcG1S42hGGxHBoKictw+YO1vk+tGMBTPOUi4oKu9iX721i0n4bJNASHAcOeYAEHlUUlwzs+rA0MVOJlFSUkIy1JGoNt3Ohg7YlnJUokMDW4Z6gXHf9DFlhZ3sahIM2xKgD7MdN1Ea6aVslhV5SFAMt7l6djYnrDuIwjFKm5ZltQC7EeD8iIaXp6FZqJeIKgCTyqDGg3cHxQx7DySSEKsFF/FYBwKY6DqC7fb6RYSpYypUVMSwLgkUqLbhh4jxpxqTXoxSWaEDKUVGl6q7awRBBm5bVppVmbyPtFlj5JEohJBKjXQMdoGeEvLSTocz+lDHJAaAT0Z1BSdKK0ZtfNfnA/6UpCidbedYdQCV5DRw47EuKw4mSEgC4AqdzsOggVZxSTPy05Q5JYPtBZOJNEfF8JNe6SNQr69zBUYlRSrMosSwBtaJ8PwgJzKALURu/wC/nA8neQciQ6gEgAHs4JsXVXK7Afrd7FYHmOa+ySC27nr9oalYUioABJ5j11G+x2qBE+Iy1AjLYuWchnaniKU0rDWLPluFSEpU4qEuO2o9IXJYKGjOB3gsmapiBYOlzdiDCplzJic2go/Y0jbvLH85Apw70ao5vAiM6WokMKfWLHBcKWsEqbKKOSBq58QX+j52BDAF1fCwDwr5UmFyIysSM0skC7np5e3SKziiDnXSgeoLC9I5xKenOoJLgahw/YRJOI9qA7Fadwz9Wi8Y0kzVF/TRZ/hr3bsTuW89dKalnJoI1PDcalJAqVOzlT/MaNpbvpg5Mwocfx39PrFjJ4srLmZyCS9XfW8S5INuzTCao+inGJCaKWaVSl6DYhwwq9vEITcch3ABf4iCCAPh6uadHMZPC/jGZmCCGQeqjXzT0i//AKMF2tc317xDkUoOmVg1LRpcJiUlmXW7OPofH3iXFZ6AkpOVm0bvVhTxTpvkyfZpzqU2UeS1w+jj6wpK/Ec2YhalFO4oHS7ghxcZWjoxbjYsnUqD42YM6VF8oSXN6bHf97Rk8BPUl1B2evmn1YfpD3E8cVASgXJSVE6EioSxpUN8oSlr5CH7g/Ekiin/APk+O8bOGFRyQ5JXIPjUlQC7FqsKXoQRYHUWfvE+HY8OUrS6S+rV2OgPppqKqDFFKADdqvVxZwKMpqHf5R3CqaWtRszOz166sRr00MNICAzZ6idwbHy4HqH7vAVIoSDZjW7Pr6s3QxxaqMaG/rA0/Vn8Q9CMalyw9CK0Y/Q7xYy5WRiCzEaVSRUd4ngOF+1CyW/KQVVN6pSAnUElQoYGcQGIUOVWpukmjvqncHrqIRsa1QTFLCprpOXKlQYdEmx1tX9YPL4R+Scq/wAxCc60nVDuVJP+JUHB0rpCcmVlnMQxYvuDkJb/AHB5nE1S54WADlSEFJ90pUjmSqr1zKfvCxvsq9CN2KGdUOA/R/vFlIxQEpYUlq5gaUUeX5pJP/URUf1lKU0f9aQUz2CRqTmOrtyix/5RSWcBfo1f4cDyw2hL1ejXi7nYZIUZYJYinc1H1aKv8LgKl5hQi4p6xZ4k1KtXHytHk8z+tmLk+5gRK9n79AB7pufGneLOWTlr7jEsbXDA93aFOaxqkn4q0Og2MPTk8jDQ/p94iJoDMmvmKTzsXIHT5R1aj7MJV8RADNqNescMrlurMr5BwBTrX1ET9pygkZjpuG+LtDtVG7D/AEkDhgQkNRN+rbda2iKyJRJetkgVPdtPMTzWLqsTQVHz/SF08szMWVR32G29YSxUOcNxCnyBTFSQq4HNdIcijk16HpHVTVDmDpckEA7En0ZcRkoSokg5V3KSQwLWzgfIgNvFpJEtI/O5c3MH3PvMbGoBpoRFU7VMdao+JCbUEO8XMhCTJJDguH+ekVODSM3NUfaLzh+ESkLNVWLaAfsxq5nFIaXo4ZSkpJWlSCWYENmDG0e/pzmCEtzJTcgXAJqekGmYtU6QpJ91BDAhz4N4BOwT5SolmAYXs2o2EZVd0xDJ8YlFE5aSzg6F4TzEF3Lw7xVJM1RFrOblqO3iEiGePbh9qNaG5GPzOlfrDctRFNNv3WKQphzBYgux+9YSUPQ8Xku+HYBClP7rMa1BHSPqHBcEigahqK/rGA4RNBAKiKM3kuaCNlgcQ5QaJGhHSMMn2lUjUlStDXG+FS1JmUo3no24pHzrieHKOVgkCrD9N4+qGSVZjoU7bfsx8g/F+NzYtaAXQki1asCp+oqPBg8cG+TqtCSl9N+RL25VmUfezOOzMR6ZYew6CTRq7XuHDa/XxavwwZN2Y1PQ6+n1ixUoI5mLUqAC3VtRt/oxvdJGcXKAKhknSxB7OO9NOkTkzMqFbmnroRa7N/uAYudmJoA4q2p3MdnTsssA1SbjYdPr0IibQ6YpMSWqGbTbtq30grMRqL/v7wMTCtwS50J10foW9fnBsNKJVXQPXoHaGeBS4/qQmRMBFVBFAWBKS7mj0B0auXatEvF5iLuH8jr16x3G405G/wAlfRIb5mEsOHUACz6ksz9TaDCNZBZd4SeVTQ9SZbdaSyK70TCnEZw9qttCR3an2hvhktp6ELGVWRaXNMpAmCvShH8RXY2UoTpiSCFZ1UNCDmNIWNdv7Cp5Jpcs1z+9TBcWPzCBZLJDWZICX8t84lhz+edkFSunK+X5sIJgVZVuRmBopIHvA3FBf7xzY13k3v4VkkYcFw7kgVr9otwgF2FTfYENY9oquBqR7IoSp0g0UxDl/lF2icSASAe4AcigsI8TldzdmXk+4J7VyDlejKvlLC5O/UaxPicvIlLF0KbL0BH1FYLh1qLOAH2swe1flHsYkGUAWdKuVtQo7dD/APow24sXwI8NZWdJuzB9BnSf09IYm4fKpjsCfsB0tC2HLOhIq3fUb9jDc9lMBXKAm7+vYm8B00L4AzFZuVyKj3S3ruLQMYNXNSrs2rfv6ROfiA5yJFBU36OPoO8TM8sWIp9TqPETYdugfslSykJTy3WTq21aWa3WPYXFHm5UqBLst+U6t3p6QvKK13Yh6ag6t3hvDSCAxmaCoN36RVXQ2G6PkMokkKDsKUi/4Pik5VJU9WZr3+kGwvBcoKQ8tVFGubIQaVFwaUiwl8EQmcpQUClYJSQCli9QAb3BEauSUZRa/YZ5TDYKUQlRADEgilf4hXjE3kzsTSugejV8w6JKjITkWSUqck1JIcEVFqk+IrfxEfywHABLkaxm443yJCQVyRi8ZPcklzCKxWG8QHP7b+YTKanaPcibJAz9o4Y8DEkS8xAFyYYUveGYzMkAFyLhmP77Rt+A8WQAlCy1Xcn97x894bw6aJnKnmSapNHpUd2h3HTVFII030e47vGOUIuZVcmKPsM7FSkIKgpxcEV727R8JxIPtVm9SX7KhqdiZ2U55igNE5qnsNBS8V6phJc+ez/sxpjGKdom22WGFnMlmAKTUnYvTs5PT1gstYBy5XYn06P107bwthUVqHrV9aMw66tDslALBRBsOYFKvnqP28c0MiPsQHJcJq373isXNL9P1i84tMaWG0HxKFOwhL8WCWicmXJDJRKQkqYj2igHVMrcFRLHUAQkdnSYjJDQzKLra7hQ7ukiKsTS8WvCBlxElV0FYIfoQ6T5YHoXhprDYjeA+FT7aXkIdUwKIO60l0q7mqD/AMn3hbGcOUqWiakcrJQd8yUh6MG/1eNvhPw8hCwkE5UqJSf+yik+UlJhzG8ITVKaGYFFh1B3taMb+JUZUifajG8Hnha5SpgKl5SEret1gBYPvDK9aHvaJYNP9R7CYfeRMTLmblIBUhR7JSpD7JRFnN/D65BQrIrKj2mlGZ018mKP8OYljMSxZUpYJGjJcE+Q3/aKKSkpSj/uzvdEcHLIStWqsqfUlRv/AMPnBEDIM1ibXp/l02D9YewXCVLw+cABOcqckMEjlCi/w0V9HhbEYcrWCAxUWQQaHo4LPrFE7bKpmu/Bv/8ANRUQQo8gTcixN6AFx1MaKUsAlJAVRqkBnuXPUN5in4Bh0+0CQcyglmoyQNywvUu1zGiypLKZJcgZhQhNunaPK5vq5G0Q5cuxbh+KolIfXkVWzmng+YdmBGXOwelnKTQuz+6ekKYjKn3aMaAMAb+8TYXP8xybiE+zUEkrZixyvQNUehqNIknSJHfdK1EgOB0o2gv84XklIUx5Esa6ksTRyamjQaTiC1aFubMHLnRPqSatAUyApYpoSl9C19YDzSR13g4lT3LPY62oAdu9H7wzjVmVL5ecqoDVTOLnsOjesewksMoKSMoTQkkkkmltdYXlzQtSs1rIBLOUjmNOp8tDR0jgOHUSn8wMgEs1CpX+IFGD1cEeYIhPtHyzAlIsGr2N9vnCeOxAAKjUACtmqwAfqW9d4PwbFplpJUKqatS7Pt3h41ts5aEsRxJKUkI50JFQoZbdb2MMSlk4cPRhmSH6iqfG/pC6sGVKqpgQwoSz6s1Ge0NSZGRLFZXQNoGB20e8Cbtdh27RErSJYox3FDv8/vGR4tNJUXrlHxVqaxp580sE0LfMPf0J9Iy2NTmKyLZiA1qfv6xb4ZXOynBH6ignpNdTv94Umi8PYoMWP7akJLPn+Y9aJomAIh/gmBUslaQ+Qgnt+xCRD0jafh3hns5YVzBShcGnUGmxBhOefWJGTpF5g5SQc5qVDmOrgX9HhDi/D3lFSQHV/Zu/8mLLDTgkEqU4e53CbPqIFiOJn3VMoMSzNS9COj1jyYt3ggpHzSZ7xcuXv1jiDR+49Ye4xgihSSQRnRnY6AqUEgbhgK99oFhcJmfmAypKq2LH/ce0ng0kMxYPaltWpUHUWpD2FXUDN2BJ+T/aEEAnVnGtu0OYJKgdK97eaQWFMPxiUHRQgXVtv9AYTn8QViJcpC6mUSAoVUULUOVjfKqwf4oZxIMz2uSuVIDamtW3o9IWwWI9jYc5cKJHuJ2S/wAWr6UA1id4/INsLL4WhSkuFIl5spUSgnN/abJTaj9btGl/DmDw/sijIpaphCpXtD7qklYUHS3vBKQ4d3ALNGWx8hXs0KCQEJ/KLH4wApRUNHzFuiekaThskolSpiagEKv7qgEgONHKT3iXNKoiy0afCuZiEnKHCZaXFSMxAHvaAivQRYewStyW5Qzhw7MN7Xik4hi/zUFwFkBacosSc3a8XE3GpShRYhg9upsAKuQKdeseUzPQaRhEzELADuWopwSaF2O5jMzvwUlEwiWAywUuFNXKQwSou1c1P7RGh4Xi05cwYZzZTsAAxAp7oJoRp5g2MQhZCHqlQylgT7vMkZhs9UnRi2rwk43QUZbH4NaFiZLHs1JJlSipkDKAFBQJPMls4YO9X2hrG8KA/OkygFJYKQkDKVqqFgZmyM4ygsCzULC/nTZmdCE5kpUSXA+FLBjRqglncaHcSkynJyCtHYEBtsqi1tQfEUjy1SQVKiq4NwYBpzGStYJUknlc2uSxN9bxbIUUgtuBSoD1qDuKv2hT2WVShlIBHvZluwZIAextDaMIZaQSSb08VJejxDkl8x2CTbOy8XkKTMTTTUV1sDaFpgBzFNQslICGZkkM2ti8EOMUqhDZUsl6E7kjVtPMR4jLzynIbMpRDaEpSeXasSpfagb2Ek8QBUpksU0SHzORRjW+rx6VlLZkhy3NViACaA2q49Yr+EBTOsAKqFNoASD5KgfEWZxKSslnSlkPrSlO5f1htbO0SVicoNCWDgOE6tqDWK9PCwk5guoJABFgXex97qf49j3cIQhTqqTe1q99jB0OmblOoANDVrE7VdvMDSO2AxGFDJZAUGfKSak0oCXo8OokpSAkh2SKg3JDn6xxQqkA+6pru5NHbSxp1iWLXmUpQA5lGmw0/iOavR1eCknYJ6kuwOritKVvb9iDmYVJSzFQS1aOR2udYItbEpYsFPSoILWezRBWIYFBCVP8QFbaOexh2rwUSWiuxOJASTTMD2dxcbnSMpw/FjLVz+6n6iNjhJadQ4V/dXd2e0YQ/lzloOhI+uh6Rs+FSyi/G0nQ1xDBO5Gn1/n6xnCC7bGNOnHgqLimrXtt+9YirCJKswFTpTRjbsI2KfVWys1gX4VwVgFzH5vdH+41WBxQCVyiQH91yEgEaknX+IrTiOUjYBq2bWEEcSykkMp2ooAnehuPEZG5cjtmdqy0ViXVX4WFK17/ADvCyykMNTdzfpRqfaC8MwpnSppQt1hIZADKKgQDTaot03jkiRRQUwdapZpVBWzKPZQbyWjutMXqUGKlqnzhmWh10SE82RNWByAgAClyQL2juBRMkzVIIShRAA9qAUVUAFBwQRsdnhng3Bi8ybM5ZaEKZSkhfMpkI5L3WC4BNKReTpctikoeYnlWVEupFXWAtmSWSAGFEuCSWjc5Uh2zI+wImGWDmU7codKuqXDtBJUosWuR5huRgViaEJSTV000vQ9LFtjFtgpavy05MwyKBIdJJUpmpYgBh3hOTlUUc3RDC8HKMLJm5TWYpSkkVdJCUhhXKAJii/SK5eFZa1kEqIJBNEpSwSHDOSXFOsbnEySESpQYBAoHU7u4DjVhrcmF5fCs3vKJCmJNxRb0of8AGMS+JzbE7FHhOAqUgpUCEzk5ySwSlUoAhWZ6ukrS3+caw4UJCwEhSEoQCLBQKQ2Uu+lC1L6QWSlScoDtm5X5uU/A+wIudfSLf+mlyyl0usoIFuRLOW2J328xKXK54B2vBU4ThSEGUsOtKACFDUAEgkelN4dRhQonloQU3DU1LNuW7x2ZhylSMpGQCzNowYDwOwjqBl1o+YB68zkeWMLGknK/7AytC2D4WlA5dCUpGoZ6ubWPreHxhkEpmNz5bk6Ws7CouI7hJr0JO9GuxP1MElrBKWSqlwNQa/b1MCeNaBJZoihTgkgAuyS76C7W2jgkASyBlSp3ObUaZrgNpfWkM4uakHIzKbMAxTyntR6D9IWlTApzTat6faEnSYPILEIcupgAoBxqpm2rVv1EBxaCmVMID6U6GtKGz0js0DlHNV8oFt3Pk/KD44hRmKYlyCAxvq29zHKvINickKUUjKwAr5CrOfvEMdP/AC0qIZit9k0Sw/fWG+GyE5mSSQqWGGgKdbX0baF+M4N5YQhznXUAuxoKZjQUza6wrjbCo2A4PMK0pU2RQBN+r83SGcPINaC9h6669dHgmCSbkB1UqWd60pdgR1iSMOUkIU4OVRJNa5XNOlmgPOfyFxQ3KmlAqASymLA6kU2cZaxCcpJynL0BZmAJ/wBXEQUjLKSA+utasYjKQ5UAfdoLVLtX5+Io3/SBr0ElSaj+0VzahjmruC0LGYE8r1G/+4LIVTK/M1Q4oSRSnR4SxMh2d2qAQWJ1c06weRJxDCNlUiQakqAtZ2etxcf6iM9RBAJrYCws31LeIIniaSpJUAb0Ibpv1+UIYgkrNDSoI28mv8R22UUfB2bPfMHLh9POnpGT/EElQX7UChpZqi167Rf4XELIUUJJI0ev6s1ewhPG4f2lFmp/S56xo4n0lY6pFVhZSMoU+znUkh6/OsMzxlp0e9R0hGdI9kopfMDY2cNGq4Zi5s3DkLlSpwytylpoIYssXt8Qja/qVoo5GXmTVG2oJ8CHcXwkIDhRU6ELdgCCuWleXs6mfYiBz5RQQGZdRarE7RbYXhjqQFAlKZIVlch1FQBfsK/9REHJIiyowfD5ivczAqOcHZiCTSrAEHxFzLw+TCziSkiYhGUgVCgEqKf8S+7aM7xayMCRNQUHkky1BRqAQXSL6GzfeOz+EFGGQgAFSGJ1zODfYJt42MT+dYEAnYFUyWlJUEj2YUMzBRPtCpqe8EoT3qD2qVcPVNKlJDJbnbQJSUnMSGdut9iI1+MkGThnS3tQgJQsh1ioCWLUdw+5MJYnCFQSgFQY1Upqs5JA6PRyRHfqOoe1FXgpBExa6MhKwmpoDLYJGwqS3Qxd4PBspgjKpBBetAG97Yu9um0HwuATMTmQMoKkhr0LglJGtPnFuMMylkfF2NAad2VGPk5Owk36KXh80lYcA3d+gcV8+gMWqsIElJTmLPy/DVyaMGHYU7wXC8Pyh2DEGgG7i2rmrRIoNARlBSx/RtXPinSBWBBROBUWcclCAaFNQ1RoYa9qpip6ZviuXow3qNxE15UpSmgANAHalh1DViCpyQAgFk679mVoa17iHhSZywCnzAU5ikpP2PbxHZiBlLkkBmJvQAB9DT7wYykB3Sau1d6sPB/bRFKBTLVBdyXdNn9beI6XVNuIXV40ckIzJKqJDdnNmH17RLCKqWcBwAQbgaNEkzM2V10dgAKDd1PzEltGoYlIIVyhnHPShoSKOa0It94Xfk7bCjEBSQMyVrFiVJzMa1ymoZrvAhPGmUpN9TsA7N0hVQAWXIS2XmZq0F9mYN1hpboG4egvcXU+v+oWTDghjJulAT7rWvVPoxj39ChQOcpGVQVykgu4OUkVNwKbx2QQF1AALBjo2gdmYBonOLnlLsXUHaibNvofEFSVWwUIowWScChTsp8ooB8QSc3hPYw+pSiFBRc5gw6Po9+U6ax6SRzK+tQVG1dRrBAczFQZx4OhYaaR1+g50xEy1FAVUEqfKQ1z1s1RDnvEK1yGuxYvTXRxWIpkEJKgaUdLk949JHxCgJFrbQao5tAcPLdwbpIPa7lx28QIJZ0JVcknSmgPkn0js5gkgP5JpQ79SKdIDhZHKS7qbXXVtxBTuQrl6CTpQALNpVqH0PWAzMCsAO57EMBQhq9Ynh1kA5mFWIu+tDX+3WG5Mtc1wlFE2agqLVazQ7SkwRT8GQm4RIVyk9aM53ANhWPJwDElna/MxsT6QxjFGlTUl/8A3P6QXCyQwLXLdLaC0J2NbkDRgwEuGDOC7D4m0oQCNe8IzsNLILHMU0U12IJDbgMYsUTSoKelrU+JMLysOPaFOjP3IINd4CkJdlbieHpnEZmOUGoGYhg+XfXw40gv/hmahzZaKHK4JzAOC9LVs7Q9IuAAB2pY/wA+piynSgDLAsSCfFG7QfmtAZWYfDomTwShJvmcnlH977gW6w7iEBwEi4ynflJDNeHpUsDOQADUEjUBVoJNlBaklQdjM+VoRz7HNWhXAlRLBywZTanOQ5epbp3hzIE0zUDgEi/La9fe8wvN5ELA0F9aqqX8w1Mnlk2Y1bTT9YHehAaFAqCms4r2Fep6dYFiMOVJZa35WKjdXYtq0dnhhQkMQB5EHmJYns7adu1TEbegM9gZOTNlGXo6jygM5fV/WH5MhJrRzs9+jnoIQwquRXQlIHQFPzixlDLlbaHTzkFi8/EECpY3sXABr3hdE38zOVcpQGBIFL2e5FatcQ/i5AyE2KbdHeMfxHHfnKdEtTkElSQTVA1jRHC/P8Hqf8X8B+t5JQuqV+/S/k1WVKnPtEitnBvZQ6D99EFTHuU5WJNQCCwo4I2Bp0jPf+Tcj8qTUP7g/Xp8zAzxIEP7GSCHZkf4tVzW711AMdS8Huf9Yf8A7f7L/JrkzTMqjKVWc28s9YmjDkEpzOopLDqKhqMXgH4fQlUpUwJSg+2KQE0SBkSKB/25h9MsKVMB0SWIABqHgJHyvxfB+m5pcV3WCHEszoIBGU+6QBl3t133ieDQgkEHmANBVxf61/WFTVIO4J12QfqTDkuUwBEFK5MzJgZpKj83Z6vp5j0zDEgZQpiQTYagX28xIzMwUkgABShQAUSzO3eGsCsrQEqqGfzUP8oWPHboq112KzbAkhILh3L3uCKt71X2vEMHMUgFSg4olr0oDX/sPWGpmHByirFZtRmzGkdwt1IYFINj1ST9QPSD0di7yKpltzNvc+bfu8QWk5WDULXAHqe8NT5QIGlEmnWn0jiJIKVPpb0+d4nWTn+CKZ5CjpmepFHb5/vaFJ0yo2Y6bdbXH0g2JQEpfq3SFZimA/4vrShNPMPJiM4lRcg0Tmdy7EGrBzeo9YCstmZXM4O1BoGOjjaCY48ubXI/dngGBW5dh7pGuxhb8PYNB580OkvlAYg9Sx93UGsBOIKqqN7OQkMwt9/ENSMIn2qHqWF9aJvvBcAAhIypTVKbgHTrHTnm2Ua9H//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18" descr="data:image/jpeg;base64,/9j/4AAQSkZJRgABAQAAAQABAAD/2wCEAAkGBhQSERUUExQUFBUWGBgaGBgYGBgZGBwYGBwXFxgYGBoXHCYeHBojGhcXHy8gJCcpLCwsFx4xNTAqNSYrLCkBCQoKDgwOGg8PGiwgHyUsLC0tLCwsLCwsLCwsLCwsLCwsLCwsLCwsLCwsLCwpLCwsLCwsLCwsLCwsLCwsKSwsLP/AABEIAMIBAwMBIgACEQEDEQH/xAAbAAADAAMBAQAAAAAAAAAAAAAEBQYAAgMBB//EAEAQAAIBAgUBBgQDBgQGAgMAAAECEQADBAUSITFBBhMiUWFxMoGRoRRCsQcjUnLB8DNigtEVkqLC4fFDsiQlg//EABoBAAIDAQEAAAAAAAAAAAAAAAMEAQIFAAb/xAAyEQACAgEEAQEGBgIBBQAAAAABAgARAwQSITFBIhMyUXGB8AUUYbHB0ZGhQiMkM4Lh/9oADAMBAAIRAxEAPwDLmdl038qg81usLk+R2qlwzkiDwaNXJVfkAxxXkk2aNjY7jfU59m+2Td3oIIIpT2nzNmbVB2P9dvvT+zkgTeIND5vgla3HJJ/oSP0qNMcLZrUQgYkcxfknaTRcYsN3KAb/AMMzz7/aqDFYmTM7rLn+XStuPq//AE1BYey13xDc6949IB+5/SnmNzFlR+RNspPqNDz8gWpvLpFbLuH1nOZZZdmjLYVSPbyjp9t/nS3H5ruZ4H9dv0/Wlt/PIWJpHexbMwAPWl1/DlDF2lAQYxzrFFrlvfl1Pn8Mz7eEkUFaeRI3PimPPW07fP8ASiMOpZ7ZgkKxnz8X7sAT6uP7NGdl8OkCf4ri7+40mfXYe9NBxixcDr/7J8T2xmzKsMDVR2Svu434ocdnkcz69Ko8nwSoAFpRSmZgSOZBqFX7GsRvW1rKAo4o60k1rirkeHpHi9ug+f6e4orhcZupUiReY5MyuHAgMd/mCV/oPnU9mgKMQdufpz9jP1r6ReK3CZ4A0x5zBb+g+RpPiciXVLTB2Dc/Jj0PkTzt15Nh/EKFESx6ufLL3MjpROU3gp361QY/BpLKwAiQfkSP79I86VJgBIjina/M4yepAYXU1zkhk25rp2HzgWr2lh/6puuSoV3pTYygW7pIMD1pM4UbH7Mw4FdS/wA2zy33Ug0uy3EC4sk7HpUtjC5HdgEz+lVeRZbptikm0eJDubmQ1kRH2kwq8DY0Nk/huRPPFF57h/3snYfahO43BUSQZ2rT05V8XpgV9Jjy7gjcPtvXlq2QD6VrZxRWCa5vfmfWlnfaeY0XoTliMOXb0oh7ty3b8/Kt8IYjrR2NAKUvlNiwLlCa5kZd7SXlJ3+XSmXZvFveXWw6mPrQWLyQ3Lh6LT3IrIXbyrRVMNBkAuDU2Z1xrww+QprhbMJS3F2gbgaPl/WnIvBUmrDyYQyfxGW3CxNe0ztZkpEzWVlHVvcmROMwxtjaTFdcsx5JieOafYm0uiY5pHgsvbUxCnT5xU5UPs7ydxLm7hV3OADBMzRWMtAWtfQc+x2J+9JMyww1DbYUW+Yfu+7O5YQPnt/ftU6bCgG8RhfUIl7JqFfQT8Ux7FrcH5j9KqM8y0vh/wB2Bq7xgNp+J9EH31Co3IMMe/t7kkJ9AGYb/wCraq/Nb7Ai2OjLcPlAKkT/AP0VKLnVvzAZT+soZzXs0jDVBP8AQ9R8jIrlbyJWbiAKf5Rju9BP5Wll+Zgj3nf/AFVveAQzMg0upynLtYmSJO51g+7RimxBSNus2yx9wF/6qW4HD93cNsTG3l1AP9SPlTXOsQWskkQDqj+Uvrn5gT7RSy0x7+Y51fQaY+x+9MOCqFfn/Egmpc5Xc0pAEnrTPAzqqfyW4TsTTrG5iuHsXLxEi2jNHE6RMT68fOsfRuU1IBklrEbNidJG8UJmWLhWgep8yf6mvki9nkxJ7/F4hmZvExdoCzuoCxG3EL8hT3I8fdwp2c4nDHoXDsvqjk9J+BiOvFeo1eJmQlZQAmUOCxTrGrmZPudzT9L4dN+u3pSwXrV9Q1pgwPMbEEchhyCOoNdxaIBG8V5P2rnJtA58y1fGSvaDBm3ck7oxAk9JhfFPyE/yz8IkS5lVwagFMDrTfHXBdbQ0FQfECRuNxHiMcxzTDJ7qEd2LiupVSviBYap8JHI42G8bieBXqXznHpwB3KAgmxJZca6pxuNoNDnFFiGYdYqkzbJySdOwqWa2L7FA5SyuxZTBdt/hP8Ox948qW0re1X9YwG4l9k2Atso4k9Np+ldM2fufhHNfOMd2WwSt4CyPErcFw6gf4ufP69Kosg7QPew7JiW1XrLFGP8AEOUf5iRPUqa7U4PY4y/cFuMXNbuXrjEnaeKfYHDKqjzoC5i1AJ4IpO+d3DcEDw0jgGd1pBQlJTY7D+RFcbeCbT60Rg7oZRPNFI4J2qmdmxJTw90KgmW5axbemOKykqpJO1NsBYjeNq9zHFLoPlRcTkJS8yD1zJm5hwoj6UiybHM2IZYIA5p9hcV3rERx9/KjkytUhwBqPJrZxYLUN5lFYCCY9vCD5UJmGYHuz7UyzGyCBSvG2QFj2rnWjUMpuSf4i4NgTH9msphcuICeKykCrX1OuVWPwmgAHYU7w6KLY4iKGzEK+xO87ULceEiTNIa3VhH2qLgtnEiu0d0960cTQ1qwzFSOgY/QAf8AcKe38rNx5I+VF2Mu0K7kEBFIHlAAYn5kAf6fWhpqgqBR3KrY7kfk2H0Yq50CnTPTxXC36QaorA7y8YMhlCj1VS8fdXP+oUgZNNxgTJuMnpsGn66arcBaChCREAj/AJGUf/UsflWqclMLlz1F+GQ2Lq2hOhmcKfKJ2PrI567eVNruXh1Msf8Ax1FJs/xJDjT0eQfpxXe1nJIiB+lV17u4U4hzKBKHM2zlV7lpI2E7x05H0kfOlljCa2Rgeg/7F/7h9KKvWBdBDHb+z/fuK49nNQ7sEcMFP8sKy/8A1/Wh6PDQKuef7lqlBl2AZSCAYo3tPlT38DeS2NTwrBP4tDK5T/UFI94ppYaBO0V0w+PAJpjBpUwtuPc4AT5BkPaKI0W1bUwBBYAgDgAEb9RVlcsk6dOG0Nd/KoHSPEdLaePQ80u7SdlVvZmpsW1UOivd22Lamlo8yNMx7+Zp7nPbGzg1FpLaO6qZ+FSNI3JIHh2/y7/atHI4IoS2NTdwBLmFw10r3903vz90mtZ2ABQDUYnkcbiaUdp83Nu4ofHsVY/ALLC5BG3hDfqvyqq7J9mS+Fa8yth2fUXbTquheAFEEgkCQADGocmkNxMPZuG1h8Dctvz3uJdLNxh1eLhN0g+cdOlJjGFBfb9eL/yYwdrPV8/fwkvmHaMB0WLrqPjZ7SqxE/lXbVyOnSu2Fv4e8dWGvC06iYuoV1D+Id0RMHnwk+1cnN78WC1y0TIC6dRthWmJIgkE/m842ijMPZtYh+7v2GtQ0pisPN1FYRuxQSnT4h7gRNETsAfv/Hn6Sz8Dn9vv/cIN6/etlEv2JaQ3dMYJ38MlVIJ9ulKsCw73Rdi3piVYHYDzkxuZ9DR/anIb2BIuEbn43UQpjYMyjifMUd2dzBMS5S7bTvQOTO9v0P6H9akGjdUJQrx8YqXOLd649sLNsHcmC0iZadOw429BQuFzHXed0+GAs8SZ1fafvRuF7Md3jGS4ty2h1Qzn8pBAKHSAeQevFa5VkEWh3brdNsnXpnqzQ0HoRB+dGyspFRdUPwlPh8q1KNRkxSnFYYK5HlTnL8bKjbehMxwvLnk0fT4Nw4lcrBTUY4JpAA6U3ynCSTPSpzLcQFEdTT/L8dB2isnW6Rcjc+JdRxcort0KoIMCkl+4txiOhrnmNw3BAqZxOIuWjvOx2oGDEu70weVgZQjDgMYEeta5jj9NvY0Hgsa100Vm2VOU2oT/AIi2PKFPiUKborwObBzzO+9bZne2J4FLskye4l2W3E9KrMzyE3LJB2kVptnXKdymML6RU+eG0zbiN6yiBh3TwxxXtD/MpK7hKKxjWZQDz502wIUnfepXOcyFvddvOlVjP7jbqYrEy6HIXucGn1Z8vUpsAI4pTf8AhZXEjSQR6QZFaZD2jVrY1tv1msxOLDMSOtKZkGNgV7ktzJW3gg2LQnfTHUbkkk7efjA9KsMwy8nDsBGoAlfcggj5yRU/hwi3ATs0fKS8nfz/AKGnr4kFILQWhR7sQoP3mmcmYjIsgEdSQzaQVbkFZH+qNP1/rQ1602zJ0G48/ajc7QLc0CDokqPQk6R8gzAfy17l11SCBz1BrZxZA4EuDFWGzgzGk87g/wB+1dsquMcTMx4mMfyyokf6jHtRT4Md4D6H5wR/vXfIMJqvXG2gswQ/ynr8yf7IrnzKhZgPEsJWYG8WWI95rzHDTxzWau7Bk80PlGZi5edZBKCdyBzsDJpVs2TUMNsGRFeIxTI/ebh7Y36HuzyJO07Ajfp60rzu5c12rd4o1zEOTNwA91h0IdugEwOTJ5A4oftl2ib8UloJqZVLsGJOpwp0E7wY5G3X0qY7O5pfF2072mvgPcldQDO10MCBPEbmtTHhK1ZhNwUbRPsx7fpdwy/gHQMSAQQGuDVARVQkAMwM6mkKBuDwJPtnicIn7i3qS8pFzE31di4crOk3Gl7jEDjgCONhUtazjDKv7rBNhQrBTdFzUyujAjV1MEDzjmOtLBdPe3RcliXJbeFLAwZ9zB9YApjOfRQlNOLe4faw6O0Obz/u27zSPHcEoSWnrE7c7Hyirzszctt+DxWHD2WuM1m46GVuaJ096jfEjgMQ2zKSPWoOxePei5qIKnYCd/ikHzB1T/pqq7PY1MJghdxBZEuXHNtLeotq0tqKAb8sSPKJ2il9OfVGdSvplL+0PtDhigsm5bLOXstDCULJsT7MyA+QeelQnZrLXxNpkKCzjsEVCkiBcTore8HcehpY64G0uIK4XGG49swLttHVWuBu7ZXBJt9TuWnTzIozMe1dxsmtDcXe8W07H4gbXiBJ84C80fMtn0+Ythahz4j7tNd/H4Uqrm3dskLcXTOnY7SF1aPM8UiwJuYe7PwhkAIHGw5BPNaZTmznHOTI7+0jMIMaiBwPeRFUGWAXUKmA1q4Q0HYA8R6cfpSWUMq0eo3jKk8TMst65gsrSSNSkErtx6zNH4iwGXc1N53hL1hxeUkgfEkmIkeIQDG3MiP0qjS/3tsHbVAIK8MI6cCjYNa2FRfIP+oHUabfyvcRujK8Ae1PMNaKqG6/71pg8KzNJHFPRaAjiKjPmDeqoFfStTjgmb81aY7Lg/Tmj7VsSSIoTEXSk6jXnMuZ9+5RQgxjBbmd8swC2o22NH4jFIARzSpcfKwN6HtWXuMY2pbIHazGClCN8NbU8V2xmMVRudopWlh7I85pLm2bSYO29P6UOi0O4NloTli7gLsdtzXlJbt0yYrK78tkgaMEzl9TkEzFJLUq0DgnamWKwhdyymVrlbw0EbcVstkVbEhYWcRoXVJEb07yXN+8Q+dJMdYOn0rhlV029jSuXErruUcw/N8Rrds37lwLb3/iPQEkk/SYqtwGXuLMMdTATMdRuPuKF7KwwnqTvVJi7iqIXmOawtVmcttoCjJ2cWZGZvljs2scsGJ+RWB8ht9alLl97VzxbGri3nKB3RoAWAvsfEfpqA/00hze7buEwBI4p/TZnRtrDj+PEFyDOOCzKY38wf1/pTPL8UVddU8k/OGJHryp96nrF0Kyz/f9iaobdlXVWBn959mXT+umtQIrD5xgdRrfz626leSK87LYWbruePXbfpv5/Pqams1y11YOnz9aZZdi2FrVp1ESI6SdpPtRtPiVGAEG3UmO1F6M11DdTqAJ330mCPSfrQWXYgW0dbjsn+CUgEkOFVwykAw0yeOhrvnu+Kw7sf8A5BqP6x6dK9bNEVja0NrWEdlOzIqsS5G0wo49aeyJY4+6lMb03M5Z/mHe2rlzezebSLgXZL0yuvQd1aBJrgSWYv1J+9aY9dRAOwG54+S+/wD5ovALq2IEE8kfWl3f0RzGgD8Rm+C8CgfMnz8vLaf0rlZxT4jHYeylxrIsWyqtAb8rvc8LbHVAWD6UVhrjA6RB853G3UUqzTDaMR3ikieYkc7fpS+BqJv4Q2ZN4A/WE5l2gF1BhbQuqLrg3rlw/vrzDZVi3slsADYbADpvJFrTiMvx40R3JB9dVsLv6SAw9hRGXvatf/kXSe7TTLItu5Oswmx8W43BAIOlgdxvW5hhcDhEvYJLuvEY1pM8zeZbYgKIHhdjHMAk01jU5DuqqiuVhjGwcyJ7T4hbWa4W5BQPZskqDwCoHlH/AKq7tYUJiGESt1BvuQSOV8wY3HnvExST9oeAQZ7g1cfumtqB7g3P0IX61V38pC4u24nSUIkHyAIlfrx9qYyYwVqLY3INxVn2GOiBJkkDc+Rng7n9flQfYS8BbNlyC1pvIjwncfEAevNVmJwQZW1w0CACJE77jbmPpUrk+U/vmukFSdQWf4RupI9TvWHkXbazXxncLj0W1N27bWdaRsQfEpEhgY3PM+1L7mIJ8K80zfCA4tisAthlY+ezHSfMxJH04pdYsNbxFxbp8ROpfVH4Ow/ilfePMUxjO47TFMiCrEaZf4Vg8jmlue3wTpG9EYu4QDHJG1KLGGJaWmaFqMJYUo4iZ7mlsuoAFUuS3FHJ3rjZww08b0oze61vdOZrO4J66h9wIoS0xOllgc1OX+y/eyW25iK5ZbmpIhm386f2szVVgmaog/6m88Tr4qR1/sswYiZrKe3szDMSOK9p32hlbWfOsDcUqI2oxbCzvSPAluogU07xoB86FmQhu4spoWYZibQ0+VK10yB5VY5RhEa1LCalc8wOjEAJsrbx5UPBkI9MISRzC8rvlWkSBVA+aF0PSgsvy6EmvbyhoHFI5WXI9yCzRLjss1ttMnckfQfbaumRZExvePeBTzDOpkelCtjQrDS289KONS5XaJa4wzTIbZtglRqHBj7Uq/4U1s7bCRR+KxVzTJMxWv8AxEMDqPl67rE+29Wx58h66hhfc5PiFIhtiK5YUKQVkAGkuaYwzPSllvH77n6V6HRY9xtzFXYp3Cu1WUxaO06ZIg/YH2pZhsQBae6uz3ANTMBKhQNUfzBfuKo8uxC3rTJBMcT86k1y/u2fWi27e8OpJM8gsNREA7/X1rSZasSim6M9vWiVRVB8W8+n99fOmFtNMTG0f39K5LgHezc0f4yMrrpPguW4IbTHmTMdCBQeFzMOp8MHYMhjnffcj0+9ItjJE0EygNUdFiyT0npztXO1buXLZZxBXlhyPKfcRv6UFl2YXGuizhk13XIA3hVPWW9hv5VXZthO4AsJpcW7aLiL10lLPeHdiTyzGdlHG1CbAVEKM4JmdjLlgKLeLtLcwl9haF3+C7JuKkp4tBfcHYqx8js4xuR5fax1rEWiiJhmL3bhLvrcCEQuzEFp3PJkDzoHKMDZs4a64D3k8Fw+ELbZ5PjtLBGn1j8ux8pTtDmXfxNk6Vb4LTaNII/gnz6lR04ma0MQpZn5TbXGP4W9ml58brgJfItryFC+MR6EHjgzX0PLMwLXbVtjuNWnrIA3E8yN9vKaQ/s+w4tWGDJcS2WBVmB4jryepG/G+52pumQFccl0xpALBhxJ2+hEj6VcmVAjbEYgOwtETJOo+SrJ6cGdqD7T2dFjWuzkaF/1bRwePWfWt8Gqm7dvsCNXh34hevseaFvY04h4iRBCDeJ4a4wnjnY+e3WsPUMCxuamFTxXXmdezoN2896Bp7tbaRyAkz5GCST8q87SYQvdwhGoajcssfKV1KfWGQEHg/oR2evKgZF/IIHoByK45ljluYzDWxzb1324kCIAPzP2quIjudkB3/pF8mFZokgggcBlOlo9JBI9PavRcHFLe1F1xllrFIdFxbmseod2gGPQ0WMSMTYW4oCXQiNcG8Q42cDynaaYyb2SlMVbGCTthve+RoO9h9W533pRmOIvWQCymPPkdOfLkfWtsvzgmCwquHRquEk9xYEhqMb2sKF3g13/AAoI5r1MRI2rW3eg7/KsbOrBaWS1XzPVwAAr2uwxP+U1lUGFqkUJE38uKKSeKGt4gbA0bnOaKf3YNT968J25mtbUpvahJK2Kja1nrWiVTcHzocY5ixdtzP2rvg8FK6jG9C4tQvhXk0FcC1LjGQOTLHLcUtxJFJ85BR1I4Nb9lxoJXmd/nXftThXKaojTuKV0+nVWLXJXkRNcvOSSBArvgcFDIx860yzGSBqHNMLWKECOpnf13H2irZcbqCFEkqRzGOJhgUXckcCuuVdmlC8UXk+FLbmBTg+EQKzld8XFQm6RHaHs4uknjfpUVi8FoeJ2r6R2gzDwwRUBj7pZpiBWroc7v31Fs3Ijrs5hNp4Fc+0OUkCU5BlTzv6jiCNiPU0LlGc6E0kGPOn1jHa+krG/nTmHPnRzuFiDReJM5Zm6Wtu5W25G4tvdtg+ZKwyHpvPWuWaYAYm0bti2TfDDU1oEKwHIJ4LDYyBQWIvnFXjohRJCiAdoKbDgmD9qMybtFey53thUuox1FWlTqI5DCeQJ3H61tgWLMuhW/V1KPsxjkw9sBLRsgwSxUi4zdTquAqd+grXOM8wrOWuxevAbLc13oMA+G3pS0pnrBmAfOEma5/fzJUwgRbS6tRC6nYsNhJgAKCSdh+lKc0yN7DJbZgdUDUCwMAwSQeIj9KtU5qv0x1hsyvXtSK+lrrg6mYkSoIRAyQB5aSqwSI6V9CyqyllLJvqH1E23JkiSCbZGqYBKldjEla+W4jEaGJQcws9eQUaPOVB9mimN7tY9/D3MMited9QUD4gAZBnyBBInjYVS7kT7L/xC0to92RCifdOTHsOnpUxgs3uXw6oIsnxK87ASwZVP8yz5QamMtwt21hx+OvaELBgsy0QAygjkEkTXe/n73LYsYa2bdsCAzbSvtz6z8qXzZdq9xjDiLHqG5xnxfRZtMCDCgCCW9J6LxJp/2awBQQTJaC7enkJ6Dp6VN9nsDZszPjugeJv6bbAeQ8qpcDmIuAlY0Db3J8t/WsVnBbiaxUhaht3BCxcBAkXCvrtO/wAoFcr1hBbxd9gA9xXAPXQgKoBP1jzNF3bgdCeYGw2kR0FRHazNmu9xhLe7X3GoCNrSkFyfL/3RcfDUOjF2BZbPcddqstLZZbsCCWNhAfmCf0rjeszj1S0DpGGKsVPIBgAj0MkH/wA07zW5LKZAW1be40+YGlJ9ZJ+lA9ll14i/fPwoi2gdtyo1NHlBJHrRxyIPoWYrwma95bsOdw7NaucGYJA2O0yPKdq3zfKO4JDaQjEAEbAE8CDxU7mdvucNb/Kb2I1p5eNumr0r6L2gVWFm2+ki+O7O24YDUjfJhVm5H+ZVhyAYjweSuomeaPw2GHzpLlufPYuCxe3EMAd5DCPDPGmNx14pvl2LVgW9axM4dMgBiz46PMJ7n2rKHe6J5rKLzB7J8kzNGNySINC2p1D71XZxYUuYjrSD8GFb34rYLCEZfMb28V4OelIDafvC28HcUUMaFOg0U98FSB0pUMVHUi9wjPs1j9LrP3qozvHJ3RkjcV83y/FFiQDGnmn9vCC6o1ExUPpgeeoQAAQBLnhIHXb28zQJzU95pJjcRTXG5SEGxPpSRsIO8BNMAqBOZqFifQcizsQBNVuEuBxXyzKWIPhHFUmF7RFOeR0rE1Fs3AlAblFmfZxbm9Sea9ngARVrgs3D2wT1pPmjeP0PSkvUhBSQy2OZC/8AA2QSRIo/KrWpbizB0mPnTXMLnhKqCT5Uky7CXh3t5VJtovifhB6Bj8R9pHrXo9I7OvMrsNcSJyzENYvwBvqKmYnnj51cXDZuvr2kQviG3U7T6/pUznVvRie8AnV6ff3jb5+deYewfiY1vH4QAl3ld/D2bne+EFWCGNvi5HtIB9DQPartQrNcCIrAnSDAlzHBJ+s9KmfwxI2nxGf9v79aDzq80qF5HB6lm8JPv8VVPHEsJ1wGVvin7u2TAjvrh4JmYUenQVXObWDAw2BQPf21MwOwjdnY+m8etcMtH4Wwlm0P3hEsQNxMAt6kkkAeYHka9xmIXAqLSDvcVeHhXmSTMseY9epFL5GIFCHxqCbM2e1asnvcTe13CeW5nyRRx0oLF5mWBd2bD2zGnab1zrAG+kGDXB7fdOCwGKxjjj8qcxH8Kjzprhsj7t+/xDC7ejb+FPRR08prMeh6m5+/H9n/ABNJLPC8TbLsNcuIJT8PZiSvNxzyCSOB96fYeQoVRoRfhHn7DyrhhMQG5PH0Hn+n2rTBZ8l7EmzbIYKviYbgEn4dQ24pMktZA4jQAXgmFZhmww+GuXm/KhAjcknZR8yR9anuw+W3GuHE3/8AFYeEdFSZgD35+dHdpMyBuW7FrS51gv1ErOkH2O/yoDF9pCga1Zl7w+IjhYjxExxMGPlRkVttAd/tAsRdn7Moc+zdVuC0gJNxg1yPiJUAoizxJnaOhpwuCNnBrh58V3a43B1PJZpHluIoDsP2U7svfvnXduHWCenT9Nh5CqLtbmAw+Fe98WmeIk6pURPO5G3NGo16YszjcFInzztTjBdzDC4RACMOwZ+IgdD6iPTcmqjO8X32Lwdpd9DG48HcADYEfaPeovIcA2HtXcXiv8W4hYyIIjcD3I/QeVFdkMSbVjFZjeKq7Bu71E7fwCImCxFXseOhx8zOqu++/lCM7w5vYdGVln8Xdtq+3mzW9xO0iPnXXIrzF4iVO4nn2Na2E7vI7QuAa3dbiqInUzlxAM8Dy3245rvjXNm668bhh7XAHP8A1FhS2oCsKPi5VxxcoTa9KyktvMLpAMVlZm0xaTGCw5aTuwJoTNbOk/LarDI8CFtCal+1RBvQPaK9AuIIoJkLJBrmtmnz/Sj7FyVg81yfDlHkiJr0BpkCZojMviVxnaaM64GEucbNTs5oUWI2BmlWGseIE0Q2GO4mZpd3VuCZNhuIZi82NxeNqPyXs13sMx+Vc8LkbG2DRGC7Qfh20MPalGzUpXHyZJqqje/2cRPSKCtWE8XX1NG3MRfxCyqBVPDuQi7+U7n5CobEZu7YruLTAg3AneQYJ4JA8ppPTaXUZbv/AHLE1LnCYzSABv6Dml+bdsrKtGqXXkAEke3AJ9yKc9o80tZbgzAi466Vj4ixHMx86Vfss7GWu7bH4kqwgsJJMROpm39+a1cGhUr6+ZzELUFwLEo2IxINvD/wH/EvHkAxB0/5RHt1ovO2vtZS9iT3du4QmGwywEXYsztEajpBA2/NTHs1myZrmDXNjYszoXeCDtJUiJPPO0Ckf7Z88W7irdhNlw6Fp4BYxx7AKPrWniwheZTJlJ4EQNbF+06keO1sPpKn6UDkVvUjauRsfPanC2Qrd5MF1EjpPnSrGIbLl1+Fvi/p9/603UVjPLevVpgfp9KSYwBsfat8hP1EmnOV4lDuvIkn3O0/rSbCpOYM0TA39C239Y+VQZ0rfxK2LdzE3JgHYdWbhR7R+pPSlGGs3FtriSdWMxbEWl6Imx1b/CoBB/s1rfRsdjUwygm3ZMv5dCxP2UfPzq4wWRi1da/iLiaioW2o3CW1/KB1ZtyY9qDkUVDY25i3s/kS4YGfFdb/ABHPJOx3PlO3tRmOy8EG4zAKImTAEc0FmOdXAIw+GvXDxqYC2voRq3P0FT2PyjH4y4q3mS3bPIVth7r1P2rFfEGa2YD7+E1kyELSrOOLzi7irhw2DJVZh3GxI4Jnov3ozGY0YK0MLhYN4tBI+OT+bb+xVXgMi/CWhbw6KznZrh43/MevMbcV7kfYu1Zc3D+8usZZzHXyHQb/AEqpyp0BwPHxP6y+xuyeT5+HyhXYfskqWe9u+K8QdU9Cdo9/UUh7I9mFXZf4gxJmW3jf1BB29RVjZvnDNc17JpJk8CBNBdnAAqzvsDzI/v8A2obZCw+fclVqz38JS4XDEASSBECPMbjboeR8qTZzc/GX7eGUyqsHvRxCkETts8iIkbH5jM2zt0burILOwkdVXidXltuPb1onK8MLQuPu11/E5gCWPEbbD0NEVgOIvtPvH6Sb7WYbv8T3EjurcXLu23mqH32P196Q4/Eri7y4C2IthxcvEDYIo+HmNz+gortdmX4e1c0ibtx4IHVyZC+cAAbeXvuhC3MGgtp48bit3PJAI5McKA3vImrIL5H0/k/SXPHH+f6+sosZjfxmZWsKigWcG4ZmHBbSNKeWxAEe/lXfL2/GYjE3AJQXRbSOCttQpYe7TSE3BgMO2FtMDfvAtcuSTpBBDXW8oGqPcVcfs+y9UwSugOlpZR10fCh92C6t/wCKltWP+l6euAP3J+sFkPpowy3ggoA22rKPukAn4RWVmbR8Ynsk7mi92u3nXz3MbxGKQufC5Ir6PiAXQGAQd6+e9o8NruhQN1Mj516xiKsybqMc4ywPZMfF09xSLKW2g7MKocPYvG1JtvtydJj34pNby03LsDaaRb3eepzjcbE3xWMAPrW9i6J18ACWPQDzJrTC5XZbGrhrlxgepII350jVyflVz2l7HrewLYfDAK0hh/mK7gMetdi04P1kKtXcU9nO0Nm/iUwqgnUCS58I2EwsiSfpWv7Tsgt27mEKNp13NDjVAPBBJg+R+tSHY97gzCysEOh0OIAIA2M+3tX1PtB3VwoGcalYMODuPLy6705h0eLByo5kDmQn7Ss7JxNmwhhLQVyAYBbpx5R96z9mKK+Mu3SBIJOx2lieQd/nXHtF2ZOJxTXu8VbZAG06iR8oonAX0wKkWwfEQC0yZ/p8qbBVRKkMTzGX7W0uYm5hrdtZI1EnhRMDc8ee1FYvNbdvAfgUZUdrenbUVHGqONzUnmOaXDYZ2LbMBu3rzQue3oew/nt9qsDcg8R/2Zxy5eGFmDcfYuw39gAYpP23wruRdEnnURzvzQ2Y4nTB3+R5qly7AYi/bEWWiOWAA+p2q6sKNyjKb4iDJs1D2wG5Xz49K3v3l32LA8jn6U4w/wCz22t9Tibsav8A4bRBPuzcAewJqvBs4TaxZRf825b/AJmk+VAfV4183DJpsjeJA5R2Qxby1uywVhyxCiN4jV6k/X1p9kH7Ne5vPcxN5W1nhPTfcn+/Wj73aJ+8IDESvH/mgb+Mdvzwdtwf6D/alm1/wEZXQnyZT5flOEw6sLWklzLEndj6xv14rhfzBd4RFI4LAEGeYYbjj7VPNjbgDQ0k+/sa2GJaCJgneek8dP75pfJq2YQyaUKYyS/qJMRvuIkT146RxxNc7tifh5H68/3PnQ9u6wDQ0GePTn+v3rq14gfbxdeSJ+vX+tZztujyLtnfBZgYg8j6x5H++tFWsZ4viB2/v++lJvxE7kaTME8+Wx9N/vS7HX9CNcP5Rtv09ev+1DCEmoQkVZlV2vxfe2EsjTLMo9eVIrpg8PoJSI0Dny68+UVOdisI+Jb8RemCYtpz858uatBoJJnhRqPtIn5RRnBvaT1FwQo4mWAEYwoGoCT16ge/BoU5uQjIPjA52hQJ3Pl5ihc9zvubhIjQV+PTsjATzw2pZhZ5UDrXl/L0MqAI+O4Ty53M/wAgkyp24FdREGCG7krmeYwgxboWhtGHtx4mZ/zt/mYT7ACjsnwgwo/EYtu8xV8rCD4jMHukHQCInbgzxXO1jVe82JuKXt29sMkbtJAD77DWw2J/KpPAoRbbh2xz+K/d8GDt9PHCq+/AiYHkpJ3NMAWK6++v7gywBuC5zlYS5ctFgXuMjYq42wm42tbCeS8T5KCetVGSdt7eHtizdDKEOl3gwOdAjmIWJqRxDFb4RW190GBZtjcvPJdj8zpHkBXa3jHfZ9YgEtspJ2dGKzuDBjfgwelUy4/aUD19/wATKz6i29PjiOr3ay67FkwGLZTuDpbcf8tZU/YUKoH4hlgcG44+w2ArKVOkwj/h+/8AcF7d/j+39T6Xld+yQbWsG4g8SDdhI6xUXhMVi7ytfw1uzBJ0mA1yPdhyOIpvgu1zYi1e7y0LIZJ8Jh9EEEsw3nbaBxS9M6XDvZw2GtxbYNsh0gafiZmPQDckmvR422jrmMuoJq4lxeY4gT+IFxbgOxjT9NJ8+tMMo7ci2PFatPdA+Lwq7TzLRz71SPi8RbciCym2CJAMMGYH7Famr3aTEC58NpTI1eATHvE7Uu+X1XUOmOxVxxiMDhsy0tctPqAkOjQynYkaoIBE8fqKcvnAwgRYLgCDrifIGVgf+6m7Paa5rZbjbaAV3gSzQYiOIU7fxV5ispbSwLHvCHIE7kqNUA+o4nmav7V2ACrKhcYJ3NMz/MsPdfvEwVoXpBFyWDSODsY+vrSW/ir8amgnkgEdOg86NtYhVwzXnAZkEkT9Inz8vOu1zH20dYAHeMVPoV5MeW/I9B1FTjDP2ZVsuNeovwmKS4oaSfQ9D5EedZmOR37luFt6SSIJECJ6k+lN8Lbt2rwSzpFxyb15uQEWIVZ4LEgcAkaq643MtUldMd2ryf8AMxEb+3Fdlyez65nJTGiainH9kDctaO9toTBLTIBHJijL3ZjClEW5rum2BB1aR9FM/eugvEWzcuEGBMACTtMR7xz50st5zN25Fkv8NsANEuS0D5mfaKTOpytwOIX/ALdaJNxt+FRdLJbVCp28Ibj+br60Y2YsTyf6Uhw+bKqdTclp8pH5V52Cjb2Pz6Xs5Cx1JXUYEaQZ0iOswSfLalWbITzGfbYUUHjmMMjtw9645ALN4SedIHA9K5Y3HySFP/v2PSlX/E9llo8iTMHyPtxW99LocSsKeHmQeOvlM/Q1G0nkyTrManmeWsXqcGCCo0lesnn39D61scxhyHGnYFT0Kn7/AErMLhUNtr7a9W4CiBKbCTPEcnz2G1cMJlhZ7hJEqGW0pEyzBmDR1EAx5GKtS+YP86hBIjO5cCozOSsBjq9AJPv5RWllNShgIkBgp+IcHcD70nsXSVe2dRADkqZksSW0AgSPFpHt86IxyEYhwGYWxCbadliZjgupBO+3I9K7YPjAn8RUNVQ7F4sWVZ41gcgHptM+oB+1aXs2a5ee0pUKR8R/KBuzGfzGdh5xtzSyzaVlZWG4DKqBiCS8jW38SgbnqTHSuGX2JDMQQW3nmBHiY87Ab/Ou2qB+sXy/iBJG3iUS4pQk7gEiByYYxv8ApPrXlnKvxF7uy4IRGLronVO4M8ACVE+Y9qTZRcVnZJuEIGWYEEHYM0nZY677xtXXA4/uEviSGkpz4tjIYE7RLERxMEcb8E2niUf8QdxVRzg87ugsLdsLaXSFYgy0nT4ekEkxzMem5mLzJmwqsbltWFxw/jMFFIWAAOqlWgcaqDvo8Qly2J2UFhCiAyQSQusNB3MT5zSbFkwQynTd06gJVPB/izJIX+Hwnjk1wAHiRm1WWuO45zLNpw5ww/dr3nDcqsWbiA7bwSd/JfLeueLzR7tsC3ad5A7wLuGmdSGDAXoAYjTM71M2sLGkXDMPBHxeFgQOYkEfL2intnGBU0l41IIBIKhkK6QoI06oB9JruAfjFfzGQsSTUFzbONFw3QoO2gWiDAJGgqYJhQuoSD1I2muD9rL8ooCpdUuEOwVQ4MqgaYIkqPIe9CEg3YRipjSunyG4kkRuZ+Yo/FYEl13EaVYtPDgQWXaQfDsQR60YMB3KtlyHzFGSYn94gdtJLMzbEsFKgKR6jn2JPs6w6PbuKjiGt765hdBJ0ydhBYtLdJ6UPjMnBbWIDNul1RKsf4X8jG3E7GZrY54xR1cK2wUDzU7ERyZhR7qKqz30IAErzARbJnQnhkxExyeI2rKKw917Ki2XIKjgQYnfr71lDLvfE6/1hlnHuLDQCG06SJ40QOPKAD8z50vwGLdUsmTrbUgJMgo6wQQfMwf9JrrcvHU6IzEgyp2+EbFR1j3o3FWEeyLln/42Uun8JPMekmR70QZn8mWBa4RZ7U37YOo6lt2wkeUFF335I3n0ilFp3xN4J11sW2jYmFLeQgHjqB5CuoYpdPdqbguAhljYA7Et6CfrTbs5hU71hIUlxB6tA0kAH0A9NqsMxI57jCZGorOGf5Gl59NoqrKEKGSA2xUoZ69fWh7S3zY0Ow1WGhGQ7QwIFtwRO28GONQ6CN7im3cgkqutlAbjRuA0TMGenlXHEi53y2y51gaOhBUeIap5PkeaEMrji4HcZ1w+HVlaSCouIPaTMmN4DGBReOywG8qo5AMm4RypJEgA8Ex9x51xs4bR3cgArsdWxYk778EzuBXY3j3jq8Em4Qrv4d2IJBPPzqi5mToyQfTXme4HspcvXIRmUQzSrBSzJBgiN1I22PntQV7LGw273N2HiAgkRyCq7wB19OlE4DHXLV83C37obI53ChtmmPL6bVoMO2IfvGuiCTuOmjoI2jfpzVDkY8MeJNAj9YZiuxT3Htvau7XEKsTvCmDIM78bc9K3w+Rm0xCIAJ0yxkm3+ZjP5iZPsaNwV6WUIDoDQWViU1RIETtt0ojC4soLQukEu7BtQ30sSBE+QArvbFuJPAk1a7OqL1xblxrar41cdC2yztuCB9vqxxmVW7dkXiZu3FjoFCuCsk+YHHyFPMVfVzobSHRhpIABA4UwfiXpXc3GualbCLcbTEMQLcdYmobKwYCWWroySzTs+11F7sKCqjvG66RK6wAesb1xwWWOEayWGxAG5gBjJgH2ny3pni2xVu/bVtNhAIBA8PoJHO44ow5hbuk3GZEK/FB2YrI4O8SK4u22rnFPMV5goti2EUyAoMbkSfFK9ZHT1rqj20ulmQKyFSp3jQRpGx4iQK0w+YFm7wiZVSqiAxjrB6gfUV3zjFW7ZAYSGB1A8wdyJ4HT6VRWnIw28xSy6GBVQZJJYGCyqQYJ4n71wxeYFXW7CagTrX8omWXZupk/OnuMtLptrb2ssQJYAhWO0eYPHzrja7NKFYmDI27xhp8J5AG7b1KsAeYELfMQX7TXnUKCDG8yBpJgAechq9XGAFgCQkRqg6Yn78cUzbHBCjXFa29vh4Ol9J3VlPBI67imK3UNllWytohhqAVdNzjeY+IDfajM1LzLBQO4nwOcWraQIGpILIARySJHIkke1E4PALdV7j6raKiAbzPMAekmi8H2aS4WJWCRIQ7Lp2IdY5BIFF5dgZsXLbFYQ8L0B31wfi8o6RQi63YkhTE2J8SCEIQyqkCdwZ3k+HjpxTK3kOgKABoZCDqjwnkkkneT09aJfD933pS6dL8Ky7CeSpBjfzrGst3TcMvi2mZAAiAfmKqcm7iT84jOVBXZLlttgpF1VJiCQFMdI3gem1eX8jFsodQRdIljvbPJ1Db+zTXAkm1fvBrjsLcW14CGIJXzNAZZgGvWyu5uBed4jyYcbVYtQsGDPPUDweXtda2yrLAzoMAMDHwkem8EU0xuVsbAVpVw7AMP4GJImPLimAwJ78G2yoQvB+Enjw+XH3pbmecaLV092e8LFAJOx/M0cEV1sRQlgvHMFyXH2R3tuG0FRzwWU6dQ8iZrLORs9+6iKqtZIK6ph9XWfQdKzKMIt5AECh2C/FsNKwWI6SCKZviHN7XbYG2JkrEkgR+tT7TaTYlSsn8SoLtKqxkydSCY261lGN2X6taDE7kydyd5rKtY/X7+srsEAww//ax01j7iT96PzMRmdxRsraNQGwPi6jrWVlEy+9/6y49z6zawYa5G06Zjr4utMMmUG9aJAJW4wBO5A0cDyrKygrOHZizNUBUsQCdTbnn4/OtbplrJO53367MwH0rKyuPUkdTbtG5/dmT8P+1UPai0CMKSASdMkiSeOTWVlV/4SB5iPJrQJcECJfaNvi8qa5HYUYRIUDxNwB617WV3gyySdxdwri9KkqN9hsNtMbCvpGAtBrY1AN4eon9aysqCPd+UI3vSc7Uj7LXfKMS8WfE2677msrKhupDdRpnqBrJ1ANwd99553qL/AGkIFS3pAG5426DyrKyj4/8AyCAbqAZdcPeYXc8gc9I49qM7RqC1yfM/1rKygt7w+v7yE6MEye6TAJJGpNp24pjmf+Iv8n/bWVlVye+YQe6fpC82cmzhpJO3WlOKuGQJMbmOkxWVlEy+8Pl/Ahcn3/gSuwTS6egA+Wkbe1ce1NlVB0gLNtjsAN5G+1ZWUHwfmJQ+7Fz/AOGR0m1/WvM5WLluNpifX3r2sqo7hPB+UGy0w7Acd2m3zNHJ4cKunaWaY2nfrFZWUJ+z9ILD3FeBuHvk3Px+dOYmziZ303G0zvG3TyrKymVnH3jEnZdZtJO8OYnpIMxTK5bCi9pAWFMQI/SsrKue3+/M7L4+/EMxl5g5gkbDqfIVlZWV0Xn/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AutoShape 20" descr="data:image/jpeg;base64,/9j/4AAQSkZJRgABAQAAAQABAAD/2wCEAAkGBxQTEhUUExQVFhUXFxwYGBcXGBYaGRgYGB0cGBwaFhwYHCggGB0lHBgaITEhJSkrLi4uFx8zODMsNygtLisBCgoKDg0OGhAQGiwkHyQsLCwsLCwsLCwsLCwsLCwsLCwsLCwsLCwsLCwsLCwsLCwsLCwsLCwsLCwsLCwsLCwsLP/AABEIAMIBAwMBIgACEQEDEQH/xAAcAAABBQEBAQAAAAAAAAAAAAAEAAIDBQYBBwj/xAA8EAABAgQEBAQFAwMEAgIDAAABAhEAAyExBBJBUQUiYXEGgZGhEzKxwfBC0eEjYvEHFFJygpIzohUWwv/EABkBAAMBAQEAAAAAAAAAAAAAAAECAwAEBf/EACIRAAICAgMBAAIDAAAAAAAAAAABAhEhMQMSQVETImFxgf/aAAwDAQACEQMRAD8ArMLiELVzc6r5EqBSgbqJueg94kM5KahSpino6R8NLXAKlJBI7UjOSpwnDJKBULkkBIYXKsqak6JqYv8AA4BUwPNWAHy/DQqyRUJo5JOwftHmuNHYslhNxMyYyVnNQulABJBtmdOVA6jygc4xUohKZUspJuSkgE6qzIYDoPaCEyHJRJRKTWtVKoB+rKSVEXckjtaJDKlJS2ZKyoVZghCU0Ao+YqL0te4BhLGAxjpk9eVCZhIoDLSEgNfKQzb0btF3hcOUoCpYGb/msmYpV3IJIATsbUekLhGDzn+oGSBzJdLgbLcgN/aNfSFxeehCspdSgGSglSmGnIkBzbVvSMwpegUwiWhSlhUxSrq21yuaJS2nasZ/E8Qcn4UsBmZWZLk9KOfJvrFhizMIdaWVVgQGHqCAegrFLPQAWCZZLVOUkDZ3VUnqB2g2KyKfiCeXPmJuUFLBqXb3irM4foS3VSuY71IYDoIu0yQXEwZQ1QaE/j2eJF8MpR0DQChppq8FciRqMuvDuakO29B6msRzJTFvUD7P+0aWZw6YokZaijFwpvID16xPJ4ATcUsXqHGhasN+YHUyS5ZdgNHAjkuQoi1yzxs1eHki9xWn87N7xCvhoFlMO1X0Jjfn+BcWY4Aim7U7xJh3AO9vSLvG8MN2qDUsW3Denq8AYjCqS5Y/8vV3+0P+RSQKGysSRUa/WLbheOUk0VVt4pOYUan5+4hvxiPSBKCawY9HRjJWKkmVPPUKLff2G5jF8b8KTJR/pgrRpv7XMDIxqgzH8Eafg3iIghKy6eu3SEi5cZpRU97PPZkogkai8MIj0viXAMPiAVSWQQn1PTQd6xiMfwhcoZlA5Xo4bzP5rHXDnUjnlxuJVEQokIhhEWTsmIGHfEMNaO5Y1GEVw2OlMcgmFChQoxhQoUKMYUKFCjGPTeF4QSxmxE5KEJLEIF1f8UpQHU1z1ZzFvJ5kfElSk5XZ5iSC2jgKSEC1GJMVGAzES0lQzHmOUZWDFRAuRS6j/AtEsooSQFsXy6AaAgUAtU1v2jzZLJ2J/AifJK5YC1JNOWXIQyAD+pZok+fpDDJBWlAASlPMokF9gpVfmNAws4SHJBEnF8bNUEj+ohqkISlHL/apReWnRy2tKsarh2JSllLSMgC1FKczPVKcyjUsMx/9ibgQEg2XSuKrKzLlICUAV+YBt1qSyn/sDXNTWK+ZiUS86w3xP+QaX1rWnYqJGt47gcd8ZbrISD+gOHF2LDlehOrdSBA2OwqJpSSXSPlB5JYH9idusBqjWUWOMyYt1qAcsMpAWexyuRFtgeBhsyQrNupyodgo1grAcOdSUIADlqcyyeh/SPPyjc8G4GuWCVrQpOgVmCgdiwAPasTcsDKP0zfDeBzDZSkDZgH7jMdfOLAeFi5+IaEUIsOwf6VjRzOIJkBl5mAp8mX1JpAODnHGKUQcstJBanM1wdvKEVsqqRSJwplUCSrZQSTazkvWvtaKLiXFcs0FScgqGbUfanvHqsviEmXy0260H8RQeJeG4ec2YBlDMkijb+0P1WwW3iqPLZvF3LW1Dfprp5wPN4krMzX1rdIcjoK/SNFiPCsoS1c+ZNQlQDKQbEKFlJNC+5EY5OFWiYtBICkEChodj2p7iHiosnJSWyyXiyRQnsdW06fxAkwKYbPXsrToxiWRMCk1DKDultWL+tIhUWLAkDNkAN2Ip6O0BIKAlO9t/wA6WgZaaqf8eDgUqzFYIIsx1bR9y38QKZbmv184tFg2RiWGpdg+w/GMFSEG/lX1gmRhhp+dO8TS5QcE1UKN1/ww8ztCS5LNRJgOIZCCHpWtj3jXYOfLxI/qpSpQHKCTQmxApWvTXpGbRgQWa519j2ibCkpcpFRRxS2geJh/spvEPhiZKUouFPWmYsO7VjNTZRSWUGOxj1rA4sqBTNTmz2YqDAtUAEPTsPKM54u8PISM8opANkCqj2Gv16mOnj5vGc8+L1GFjsOVLIuG7wyOpZOcaVQyHqTDmilmIoUSKREZEazChQoUYwoUKFGMei8OWpzMsVijCrEj3YJHZJZjF3wfFS0qJcJABYGpLUzKIqa6UtGdw2JU0xSvmPKCGo9Dl8mHQDqYBxeJUhISmwDqqbmvNqWAZjsdo4NnSmaDxDx4zE/DkkqUok8oLXYAamIOGS6EF1EZUknUh1q6ZaJB0elYDwMzKJaZSedRSVzGZga+tT2bc0s8BNbEZQHCZecjzzt0/SevnAqkNsN4Zg05wDUspUxQNbZVAdXUpHetAIjx4mKWxKU5lAkuTlFgCRV9gBXvDuDYlK5syuZJ5QzuoJow15lBSmFWSjeLXD8MUlbOc92SeWXoE6uRSxAej7xnspFF3w/giglKSVrzarZgNeVTnyMW+NmIkoKLaDlDP0ADQ2Sr4WHzBZJI+a79g9n3v5xiOM4kzXLLbUvkB7M5GneEUbKXQNxriqSousnRnIfyJoKRaYXif+2ww3UHa1+v5ePOeLY5KDlD0vUlvf7QZP4oVygAXpFYw9J9xcT8UrM13NLV2t+0aLB8eTMljMqwOXoAav0YBo82x6uZ4lk8QKUkfQ0r/mKPitWhO7s3GA4q6lpclJ0u9/3aKxRTMnLmkHIwAtV2FXuHgDgCFq5mLVdq9LD0i5xOKQEZMtEgNUBQzAtnP6qj5R6GItU6KW2gHEYhDhRYFBepHMSkFhuA9e/oBiJ5BOYFh+pv1Agg9DautBB83BlTEUCTUAgv82ZIJDvehGoteIcNheUKdQzgBlCp3y5Swr9G0h11QuQBSSpKcw0dxap/lu4I7PSDm0ehqOje0Tz5DEJKSNAS4JOxHnZ6XgzhXBlLLFQT3BJd3GVhdyfWloEpKh1FsYUsm3MQabVP0ST6Q6dQEOy/0voNT00i7xHApyEFSEZgCACTqKFRbqzUb0ihxWAmJAC0zAAmuYFL6lhcntWghI0zStEyJuUpA5qVNAKd6AC9vWJlLdsoCizJH3Aamg84qpYPyrFFUCi4ASDtelLxY4KdkJUfVmdtR+feC1QqNd4e8NYmYoLWcrkUJowen91vfWNqfCyFpylQq4NBo7RieI+Kf9uJeQ1ACjXdh+CKyV48WZhLsCX+353gpBbWrBv9Q/AU2QozUc0rKLCxADsnQax5vMQ1I+keH+IxOlFKwCClmOtNY8K8a8N+Bi5iHF8wbZVfvHTwzt0c3Lx0rKFIieWiIAYKlmkdEiA2aIFWILnCkBrjQMNhQoUUMKFChRjGwxWJKQlJIzVKg75M2h6s/ZzA2I5lIl1yvmW+rmr/AE/DEeFXnUpSU8oIZ/1KcAe6gSb0guYliSa5lXa4A9gwPtHFR0ByZhVLZJZRJCaVckurySCw6iJZqylM2WkkLXlBL1CQQGJ6+7DSIuGtQN+ouaOS+UeXzesR4VZzTplDltepAPtVPkIUKNB4ZAQrKknM7DL8xJIeunKAX/uO0bbCYE0SyUoqTlu2z6tVydTWoEZPwykpmpo61ummiqpfY0Cjs7PG64gtMqXQgkJygD5aa9a1/CTCey8DO+IuJv8A05YdA0sQ2lAWjGcUx2UfKEUoE83qaMfIwZxHEAJK1TM5qyUqLewr3f8AeMTiJiluyAA7uSr7n6xSELElIDxLqJqa7n7UibBYeaqiEKUQHITUt21huFTzB0lXSw849D4FLGEkJnLYFTKQADytUFyQag2b9V9YrOfVULGNuzCyuCYhdpS8upykN3eDMLwOgdJKgC4+hLj3jYTvEappT8zqSwKQSznVtHERYtC5tDmoA4B5ioXZINbfeIvkk/4GcYg2EnKSCAlMtKkgKEsEqOjOklh2PYQAskrNAkm9Kil3TzOdveLSVwrKt0hdbgKIIbWh70NYJMlAAJu2jg/9qgjyJ8zCaC3ZmDhphWx5gCNN9iS5I/8AEltTBAwClOkuosx1LPcOxJDEb8rOCYuJ68gbKSklnADeiSK9ndqgxFLKlGjsGqGNNwoWZj5lmq0HsZIo1zCGBGYuAlQFasm+pZWv+bWRNmBSFPQoGUPQEknMrcMHG+XaCF8IKVkq5ghJKtAVWbpdL/8AcRNh8IpJeZmQABUhPMvptU0G9ToAo+UR4riU6YsplTCkJLZswSEM+Yhg+ZnHKN2BvB0jGJVJSiYtD1qAFKo1edKS/XNY0bWBWFUD+hCEuw+Kx86Cp6ENRrQTw6ROCSyRq8xsxI9DmuTUnvGoFux//wCuy1yytK+WjOkpOlL8p0e3Qs8ZLjeEXKK3chXyEfq99PONqVqUrlBVSq8iyQxskAhKT1a3m8WPkKCFmcSpKrOAMj0GW4TQhOttawNOxsNHl2LxqlhLk8oAL9KRDhVc1Sw1MT8dwKpU1SVD6tWtyK94gwiB+oONq+sd6rrZy2+1G74FxPKAAX0e5INfL/MRf6i4QqEuabqQl+jDQfV97wHwGQ9Brd2t56Re8SkfHllIWQoB6B/WoPpEF+rHeU0eWkQRIVHcdhyhRBKTW6S4iGWpo67tHIEzRAcxMEqXAxjQMRQokIhhipjkKFCjGNZhgEJA2dfYIBY9OcoHmYUhRJSgvyIK93LBRd9HJDdIHSoFKifmVkB6JUp6+giXCrBVMZVSAE9iShz0Kj7xxnQWWDUFKSKAZlA9gDfplCv/AGERS5oRLZjmUp2HUn25f/rDs4Rl2Hzdkpz18ssMw5PxHP6ZZ7ZhmCW80D1MKE1PhDMqck/N8ozbAA5leayoxo/EuKRkCaMWdzcaP09YzfhuaJaQ1wkpIFbAEi2pUmv9xgnxAlmUeY5Q9WGYl7i9aMIhJfsVTqJm+Oz0uxy5dgWfsAST5n7xncXiHvb9IblF9N+prT0suK3AFPKp7D9I0e92ik+CVzAGP37toIvBYJtmh8G8FTOmc/yhlKFXKQdTZINP5jY/6lrCv6KSMqU8zVqdL039AIXhfCpkScpFSQS9yXF9q6dIqPEGVa1nMEssDMdW5gNnAA02iDfaRXUSn4dhVIlMshiTlBseoASVGtz5XBEW+Cw81RJDZG+ZQWQxpyNl9opzPK1BCQyH5QoMTs49WJr1rF5wmUynUHf5RsLOSVBnZm6Wh6YhcSQoMBlmIZ156rA6AutrwPxTAgjkCGe682ZIvRKnBfqkaViVc/JeqQzgFRyhrqqH0sB51ip4piQZmVRIAFKlQrZkqBYP9b6wjD4CYnE1yllAgAsADRgxASKUo2sa7wxw7JnWpTjlADP8tXNq5iB1KesZ/h+CRMOa4sQBc2enUgG99IuJnE8swykJ5hy8z0SA6lUsAkmtzmTvRGPBVlg/iEHKwCXVMK1AAkqZROU3YBSiXOw2iPDHODmIBVV0ozka3Uzu+lKQ/GICgQFEpDAkJZz/AGC2p2qbE2nwqw2VQUrMGCApailjUBQN/LoWjDS2TzAjKCCmYoakKHMH0FrO7GAVIAJK8hahIMwhOzZqJPnrFjJEtikamubMXuGWrM4Ya182jmMw86V8qVrAqUBYLA2ckF+4Z20NIahLB/jgHl5VFtCD0LBIBBa7U3iyXhBNQPiupIYkgUzCg5lqJH/jFRiOI5lcxTKKaCWUEqCjpyJLmgqQA/rBSOJIlSzNxBLFWVKQlPxFrDCkxgptKEGBQyaF4g8K/HlEzEcx+QhyXPypS5Ynq9dY8ixeFXKVlUGKTan1FPePQ+IeJcTOmpRKaUlmDVUMweqlUoG5lEs9Ii4/KllAQpQVM/U1Qka8xqs9WHQRSE3HDFmlLJl+ELXMcG9PPRhtFzJmTAxNE2IILeosddDs8AyOGBAOU+T3G4MMwc5SVMpWbuatbQ1ijd6J0V3ibDgTHBNbgkHzBFx5RRGNX4hwYCRU1tSnYjSMwqXFuN4OaapnIjibJEeWKWKcAiQSIamhggGM5Mw3/bjeFDqQoW2YLxk8oOmZSwtQ2CPlT0A+wjmHUQzUVlAB6vmH/wBmMCS05pjPreCBM507FKS+xd39mbrC1iit5LHE4srWR+k5/eWlP/8AMTSpxAKuiEkd2JPuT5wJK+dQFaqI7uRTuwg2VVIarhHmAU5fYQjHRouCTlBRo6hmYDVggebUNdoM4uokAOBSrPU6u1Wen44q+AKPxSSTyJmA9VlSXf1g/GTMwoxOVjtT+TEXsdaMfxnFMvKkEmgFbnUnc6Qb4R4eZmIrVqrL+w3ba3fQTEICSVk8xdjt1DdfpGk8DywiVMmZTzHKnctRnhpOomjmRa8XnALQlDhizCzmn0LwLxNaFlGgKllVRZLVS+rqAH/U7Q3EAKmF1EZAVk6A6k9y7eUVSpoSOc/KrkpZ2qp7liD0cxFDyZEiYHJYgqURWwSNOwt5RecLnoKc0xqkMCLsBUat3H7xmjLzrBJICdNBSwANVMTX8PcTxL4qhLYpQHF/M0AZ3Gu8VrAhreKrISDcHRmA0qM1q3FOkZrHS81A5AAAS7hnYitRca0Y70rFcUKeXNmGhc/YwRIxGdQqz0Pn/n2hGmshNZwud8EUNRzpSSGJBSCO1vWH4QJUrOp1OzvqxcONQ9W7QAjBrCcxcJcX7fun36QLN4nlJNaWB6Gr6b+sTQ/ajRY/EIycxVStnPcAEZQHABLk1s4JZKBDqUkM7pLliFBQqzJSoFJYtoobxS8Ix61rUycxFQklkgVcnUl9Not5hyEpAoo8oq4QmoHkFMSDZIbWKqIrbYyfOIUSglRoM6UgKbQh7hiKEGtGBTzdxHGZqQkHIpJDhC8zKSS6VA5soJNHBoaaCBcQFS1EgliMoBIZmBKVbAHl8+pgH4hWnKas5y6hyUkBv+ph6F7BOJxsgkPLlpLEmhchnVmCWSsAChPu8ZbG48UmOVBK1JQkkMBRi3Z/aLHiWBSZSmPOgPl/SUl3KK737xmsXhm+ZVWFqAEkiuzhLvBjBWByL7C8ROcJJahJa+Zhc3Ybf29YL4TgzPm5mJzUDvpSmw0tGVEtSAoCuZuYF+pDv1jWeE8aZRRmql3Nb7WhJRUcoaORvF1qlq+GUnKk8rhi2qViooaajrAsrDBSnSMqtt+1a+0brxnwNMyX/upJLEOsCvmwB/LRgpiyAAQ6TZxrelaaQYvAWq2F8SwOeRmrQv2jKLRGmxeJUmWk3BcHp36GM7OUNIrDRy8mwdobliYJjkUEICmsPhyhCjGGwoUKMYfJZIc9h3oX9PrHJJcu4bMB6EfYmO4uYMosNABt1aIE06sxOz0e3l6QdooyxlzsqlOHD5juHJcjyT6nrFhKmfDyqFQElQO2Vq1v227RSTZpUSlNEguf7j16RLg1GYpMv0bsX9vpCOP0KZrOEzsqySeVZWp2vmWhCX7gmLWcg5lADRvXfyEY3C4t3YvlShAZ7pUV/URpMHjVTOgUlxe4oX9LdIjNNFUzPcVQ5JNEgsBudPpGu4FPAw6Q7MLjV9ib/T70PGJLC3QDvqT2EWXDiRhydrG9fTSEm7iFbO/EosPlzu77DU+xgHiDlIJJrQDZySVdzYRBh5mdRq7U01N/zaC5xzBIcfM4/uFgeo27wqVOggeKdAIyupW70/6hLEmtaxWY+WcoyuN3uO4cwbPn5ECvMVPQ6BwMxNSL06aa8Q0xDMAkH9Ni/e/ew84usCIochYC2/luftFxwIKK0sHrGj8M8JTNXmKQtAu9HPoXjV8J8IpTPonKEID7ZjXXoYTk5LwUhxsl4jhEDDpRSutuUZqd3rHl3F8Vzq0v5/jR6n4nRkSQnWgLjardI88TwFU4Ej1+8T495H5NmYlcSUlWYKUCLFJY+VY0MjxXiFChQWLijK82NaUjP8QwmRZSRY02H77QPKlF6XjscYtHKpOzd4njfx5SSEssApWAOVmo47AB/wB4rMPiihQL0t20+of/ADFdgcwqSzVrb+IKmEKD1rcEV23r6ftEaoctsNiUrlkOzEpqLghQUx296CBsfwwCUFsAcrkOMxCVFnH/AIrA7RVYbEFKgBfMkg6OD9GI94tOLJ+IVqzpIITzbM9G0Fx5wGHZnyhUlqkoWl9goHfs0LDZiWQSE61JPYNFhxBKvgS5cwABKuVX9qrHtpFPIUQrfc9oosqwLDPRPD3Fl/DXLUMyW+XNlU29KxmOITC7GnNSrxNw4oBCwpv+STzDvumJFSQuYlJuDtobRz6Y7yaHCeFDicKFBWVQ03itn/6c4kWY9bR6fw/DpTLl3CgKpgtONKiAaAR0x0QlHJ4hjfCOJlFlSyf+tYqJ2FUmiklPcER9EnEFQJCXY3P+IF4hgpM4suWkU0aCK4Hz0qXDCI9nxvgKTPP9LkAF4zfFP9MZyC6FpUOt/aDYOrPOmhRpl+DMUCR8N/WFBFMsS55dNT9ToNommB2SLDXVSu3f6xC1dyLDR9+wieTNAeoJapslI6b/AJeCyhDM5RVPrZxegLHzhcOmH4gahYt3IMQLBIdqWH1/O8LCqZaSd/rSH6/qxbyHYcZUzBrlSR0Y19ifSNRw6eCnKPnSldrMog09D6xmMTMrNbQptsAX94tOH4xKZ1TcI7N8qh6MY55q0VTLvGSDMlgv3ZjXXvCXMIw7EuB1udB+fS8XDcVWbLVoskdRcN0yk+0EzF5wAgakBxYgly3S/lHO7RRMz0maEqykkEnMrckWFOpHvFhxAtlJLUCQDqbqNdBTu0V6Uf1CSQ4s9g1z2iPiWMd1EkqPyvZKagkDzuYolbQPB00gqIZs6ga/8WA/ftCMhQUJSEl1EBy710APyjWAMKoZkjqPavr+8b3wjwz4uICmFDS9KaB6flYM31BFWzb+FeApkygflSAKB+Y7HdyaxcS8WlCVJBKiSXJuVEO49W9ImKM4+GiiUCpJ9SXt/EVfEMCpIKpZBG4qOrAXjmr068UUHitRWBlL6beXS0dwHD/hyRqWJPc2+oiAJObm3uetddv2i64rK5AU/LlABtbpr/mDoS7dnkvFsMVTTS5JrAycOlJIIGYabxY+I80sqynW4reKP4qpgH/PW/MLuOsXg20c7LBRfy0bXZtaVenWHJk6vR2N/Z9fJ/vXf7jNUO+vb7f4g34xQQ9XG9VJPexHtDUAixCWNNCD1b77Rc8KWhc0SwCCoAqPkokKGtkl+hilnH5Skls2uh69frAsnGLRNzJuaP2NP2baB1sPY0XF8F/RU9hyp1+VTfRozUuVkUym/kM/sY22Ny/7ZB7k1P5oYynF2Khu7+VP2gccvDMYidzAocBqjYbfn7xpPDyM6yo6RnZUkCgcv9tI1eBaUUgiiqGnv9IE6sKZ6Twac8rMXzILHqInwKPiKUlAZRLuYy/AMRlWySFPy/xGixalIO1HGW8PDQJhM2ZMlK+GpI8tYrFzFJWUmr1A1jhxC5ic9QRQvrHJq1BSXoSKnaKE7C5eJplByqdm6Q/FYgpTue8Vq8Rkmb9d4j/3N3dz8vSCjWW8qdOYUT+eUKKyXKmkA8teohQQHhE/mJyu32h8mQMrqLD1c/eHY03Y0erWHTr946KIc1BsO2qjr2jW6N6QzFkhrACg76nqW9IGmS4IEx3JboNH3A1pEbO50vDIDC8DzKWd3J8wf3h4SXMw/pZI7tQ+n0gfAKIJb8BDGDsSt0ykWdTl+5H7+kJLDHjoMwGLK+Z2UlI0u2YfRh5RbcK4gwGZ6pJb3p5ERm5E3KMydWfscwPnWG/7hkyyDY/x6aecTlGxi7x+GIdTUJDgNXVun8xR8Ul2Isbb0/j6xaSccDlCj07Hr+awHiRU6pZh9Ke8LC0wt2iuwy2IJ0Ij3vwRwoplBSQ0yYkqdmYb+7B+seQeF+DpxGNkylOUE5l/9EcxHs3nHpc3xQsYhapC2ljkABcEDXs9ujQ0o/klgyl0VnosvhZEsocAqqpUUWNwXwkLyP08qPGfk+NpgWlU4ukOwTQl+3SNAnxRhJyHCjmA+RyCN29oWfDQ0OXOTK/AmTVDQCrKN+geLLifEEJlZHc7av3t76xIhSCvMLEgAKLs9X+sUnG5QJVU+goIl1+lG/hi+JSfiEk/K/4faK34YlkKqEu4bcpLa7+zRs8Nwx0lgTTzPtRt4yHGk5cw1AdtLuCIfi0SkVS5oCgpLHbvZj5Q2ZMCkFieUukGpD0KYFO4/Pz94RU3p70P1jo6krC5C+ZST+rKDrUN9ofJw2ZjbT8/NIHAHKQ9C56v+NF7gJDKenwyH+noRCSdDIvZkoiUEkurKAdCHP8AP1jKzZDqzb/bSNFxLFf08wsBTs4H7xUJmj5mpEExnsSEhJHUP2pFjjcaJiUk0UAx2LWf81ijIK1qUDozdIGkTSAxJ36hrxRRAbfw1ilGY63DNUbfePSTi0EA5SRq+0eO4DF5UFWoonqNo3PhPjaZkvItQ7G/SBHDG2i4UtTcoYKgObiSosakC8FT5xyACwJPd4CmIcirRdESVc3Olimoo4gec7O9RQjUwlrKCVIqGbsY6tbHM7qNFAwQNg0vEqagPqYUKZiAC1BHIIP9PKP9vmZzQfN+amsOxEwrIlpASn9rknoIMlJACEa5c6jtcgeheIsVKaYAKNfpqfzpErK0V65QBr+1IU06b6b/AMQbipoIzJBZ2HVrPvvAfMFF/mJ7l7w6ditEsshL0soAdT+CLKXJCsp1ShwerU9yr/1ivk4dyANCST7D1Jg/BzmUxcuCG2SDmI9gPWBIZFXiE5QQNC3nRz+bQPmJ9fV4sMXK5Aom9+pIcn1UYrXaHhoWQXiFBgRYgPSxFB+3lDTiSRU6iGSFUynU07/zDZsrKdxcdRA6rRrNT4NQFzlSwopMyUtAUn5hnGUN6xnsPxGYmxIa4h/B8QZc1C00Y3JamsG+IsGCszZYormIAoCakgaA3bvGVJ0Fu0Nk+IVH5x5wpnE1CYJiDawNQTZiIo4mwkhS1AJD18h3hmTTPReCcWWZUtZPMol2DWJFG7aRYcYxiiAAoqJtSMvIxoSUJQaSxRmqf26xZSMcFKfW1e2ld455UWTZecNxxloJUK7dNYxviiSkrCkqSQp8rfQ9Wp5RJxLipC2GiSPO/wBvYRQTF66E22/N4EY0FuwefsPMQxErRRiSbMHmIFXMeLRTEbSLDCrSnr/hoNwuJJABLOP5+8UAmw9WIUdbQJcVg7o0eMxgSkpdwR9W/POKfFYt7UYPT3gJUwm5jgPrBjxJG7h2GnMQxZzfaO4tZC82/n0IgFKoLXMBp5gxpRphTsNR/wDEWLVBB2akT8P4okfM4WP1AkP3gTEn+ma119mIgJFbmux1/eE62hrPVeBeIiUBKmOx/eD504qZ9KvvHnGCxy0JanX+A0azgPHcwyrAA3aBDBpZL1RUQKOCHI2beIp+IJblGQlyRcdoUwg2BBPWnnES5IAYqJLg060ipFgmIlDMWUb7QonVhiqpNfOORgUzzjhs0fEzHYny/wACJMQDmKd79Hv9PeKuXNrTqPK30+sFz5rJJ1WXPbaEcclUxSZ1QkE611Y2bZ4GnJyvv1+g/eH4eekLBJbc7RHjVAq5bG2/cjSClkzZNhgcuwud1OwHlBCE5QqtxkSf+zuew+/WI8Mk3Ux76n7lqfxEsyhyihf3P7OT/mA9hRyaywNmZPemYn29IrMTezUBbvWC8Wf+NEgZQH018yXMCTluT2b0YQ8ASOFszafSkSFZIY3uPv7ViKaQ7jYerV93jpmbdG6NDiiV7wXIxJSHJps/5doEVMcQlLSd7QrVgss5uHBdYDoNaXDkdev1iFM9nABG9NqfaBZOLUlwDQ6GJv8AfGtE2/YQrixk0GSpZIew60+sTyuIpSLklmBNv4pFPOxalCpOlPWIHjKH0zmH4zHOqgq584CViCTEKo4m8UUEkI5NnZioZE+RwYhAh4sDOkQ6Gw4RmAQMPN4Y7vHXhQo6IkKniF6w6A0FOghMwkEGoo47aiI0zGvUQ0TYbASG7BSJrVFRrF1wzGB3SQD3pGcSWiRQaoMK4JjJnq/DeIJWOYczNRvXtBE6chC2VmtbTpHlWD4qtFjSL/A+LVgAKZQ63A7wMrYGr0bxMr+70D3hRn5HjGWEjmbo0KDaE6s85JoIZPmuSesQ5o5FVHIGzpMFYGYA77bPAkS4dTEVYPBksGTyHywo1qALqI+m0Ty1EqZNhdTVc/eto5iJqXSUKJpUHfd/3jisUWypbqQPvHNRawbGGuVNWua36xDc9LeUPUthlA89YjSdIrHQrGmIyaRIq8R5YZE2cJjoVDSI6lLwzoA5Koc8cjhMKYQUY60ceG9IxhxEIQx4cmC0zBWEFe8Dz5bExNJMQz7wscMd6GCHiI4fDyEOvCENUbQiqBRhLh2kcmQwGNVhHiHCIochcajIe8dzUaGgxwqtAoNjo6mOIMH4aTYAOowHgZZAHhRe/wD4JRvCheyN1ZnI6IUKLkxKh8uOwoV6CthKf/jHVRiUj5exPm0KFESi2Nxmn5pA6Pz3hQodGexqrCGmFCgiSGGHoMKFDSFEI6Y5ChDHBHDeFCgmEqOohQoPhgiRHcULQoUJ6VegKHwoUU+EhphR2FDGOrjghQoWJhKhaQoUFmFHFQoUBbMPlxpfDY5/IfSFCiXKV4y3mrLmphQoUc5c/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4" name="AutoShape 22" descr="data:image/jpeg;base64,/9j/4AAQSkZJRgABAQAAAQABAAD/2wCEAAkGBxMTEhUTExQWFhUXGBwaGRgYGR4cHhwhICAgICAgICEgHSgiHyElIR8cIjEhJiktLi4uHyA0ODMsNygtLisBCgoKDg0OGxAQGzQmICYsLDQsLCw0LC8sLy8sLCwsNCwsLCwvNCwsLCwsLCwsLCwsLCw0LCwsLCwsLCwsLCwsLP/AABEIAMYA/gMBIgACEQEDEQH/xAAcAAACAgMBAQAAAAAAAAAAAAAEBQMGAAIHAQj/xAA/EAACAQIEBAQDBgUDBAIDAQABAhEDIQAEEjEFIkFRBhNhcTKBkQcUI0KhsVLB0eHwFTNicoKS8UNTJUTCFv/EABkBAAMBAQEAAAAAAAAAAAAAAAECAwAEBf/EAC4RAAICAQMBBgUEAwAAAAAAAAABAhEhAxIxQQQTIlFhcYGRsdHwMqHB4RRCUv/aAAwDAQACEQMRAD8AUo1OnTYktDC6ODIO09oOPKYqt+JSdJEAWsfQW6YxcxSChHYhQYBJkmIm3TDFuLLSRfK1MLAJAWCZuMeWkdndxoDyeZzDVCtRABeW/KT8vlvhlmsnzKpCtKaxta+wnrHtit57PVKlTlcUJN5Y/UWj9cNeIipUorQZmewJdCFkC43BnDbBdit2SgseWm82mG5hvswN1I7TjdMursVcUQwXfe/STH7YXjMtRp6dLTJuxVmgdDa4JwXn8/TqBAmXuV3MBSe57ifTA20PBUe/cKlOWVFOmymQoJI5osbYgdX1AmtTpjTuGux6gWge5xBxClVrIi03KIos0GXY2MkCwHQYhp8LrUfM1vTIBvFwJsJmN8GsD2DpmXapCakVjDOBM+5EH6HE1fIq1UEa2FMwxGxnpuekzM4Z5CmWIDhgJnSo0x2OwEf1wwr8Sp0wtNqTEkwswRbcsenfBByI6lOqfg0gIRpDKNgb+pm0dsNKFEaJamRqe4Mz7qAbD3w+4Nn6dU00VUEMzEjrZo/f9MTcZ4YGVhsjC5UwZ/ztjVgF5K5TVW10KUmTdSLAzJBO5J74kz2RAYaVbVTgM7MQoYjYC8ttglMuo1VCqhrggyDERMjvB9saOFd9FTrtLSBGxX19TOJOhnFMkpZx/gImIuW39SOgtOGVHgjET5ioD8IF7nrfEGR4YFLa9TQN5F59h8r9MC53jD+Y6KRTgAh/iAB7yIB9pwndR5F2xNnqstVgCVIChvzdwCBsO9u+N6VI02UVA91nmvF9/nvGI8vQ1QTU1shmWULq9R+sYUeL/EzrTFBDBfdrzp/uevocKuz75UhJwTt2T5zOU2Y01Ka1MrLDSQOm8yZsPTDLLZCKLZitopJZRzEFjOw2sN598UbgeUyzsRmapRYsfXFryGYQsMqlVcwtJS1Jibx/COliZ+fpjol2dQysghlkWVyaU0rFgrpouyGOY7D098NMpkZoUTmFQvTHNziEm1oNyN5wJxIQoQuqiQdTG07zHf8AvjKecoOCs6jIIKjafUmIn0wp0cHmf4u7pUWgZhSg0iTawMHrGPKbGtR8vzHQACYABLTMSdtv1wblaNOlIWowaD+IF1TPvaRtthaMlVPMXJbUxJixvb54ySNk2ou+WZnq1RLcqyTYi43MHVYEbYm4rl3rKjBaY551U10xBudXeD09cbZnLmsSGUGDq1ugZbW2EQ0ThWM81NBSNVFUEmWIEX2UX+sYZAZ5nsrl6Kx5jI25UsTqmJIgzcDr64Op5GnVoM1IneTcgm31n0xHw+m1UhjWVbaTaA2+xI7dRifM5CsjB6Hl6RAeSYI9OnW9uuC35AS8xRTJemNdSFMWDapPeCDA998Q1c0ioHWqAdzoOnV0CiTuSSNuuG3EaVGjVEuCrc3lqC14i+nZSRMnBGby9KtTUDLohjlqRpYew37XjfAtGaYmz/GaGWanTRQS5ioBJswudU7+uADWYuUdtSASrPYgdBKkSI/bBPEeHChFXlapy8psYJufp1xrnHnS0UxItrB2sek3wVwbggoIabLUOuoVMKU2neCrCBhn5yaQppsouRqG5O5AmRGPcnk9PKodS2o1Ba52BMz9d9sG5jIsrgmpL6bNvA2AJP1xt1m20V6tWJ+CnI2uCZt3AEX9MEAWUaTrMAA7D0JGH+XzYWA1BaguJEyPqLDrvjaqyO8JT9DDFvcAfz9MbcHaAUhURVGtGIkw6loPbA/HeLVC0UwEsAOS5nsD0kYZuKaCKVIuzrOoLddQPxAGLf0xBkMkORqwZmiA2k6hG9rjrPbATXJmqBa1FlZFXM1Cui8gCT1gQTgvKcKpNDB9LCCVYcpjc+/rhsqUVXUViJJMX+vfAubzFOpCksC/wi1/7YItGudzgYrELE/Cw0npczeO2I3HnMqqrMlxIsJ6tIvbbfEOZp06S6AVsRZhqj9LY1p6wVWoNFMggODABO3eB64CQzNaNRqbOLA0iFveVIvMdROIuHvoZ281oZoYA8vMYBubXiAMOM5pNNxAYrC6VJnpOrlkzv2xHkalKlyOGALRyKrQRuDI+G4IO/tgWagWrQc06ilmqO5ILi+hQbgX6GZAx7wzINzAorH+Jjv2iQRfBqZilSqqFKkNJDQFPMTbaw/y+NkpLTViA1XXPMiwAfkNxYXwrdDULkyWZaVdSgaStNYYvvswNu+JeFZEUVqiqVSmRzSQRbsIkm+5JxLw3O1VEjzHRzpEtqMTcCIMT1jB+Z4FVp6Wfk1XVV5iOrET6xAv8sG2LSA8sVRgKc6RYEhzqJAPY7bXwj8R+G2qaa2omCUPWBJPbpMdsXAUnRRUXXrMByRLRG8HlW18LM7mqtMeXSpedmHlhr/26anZnI3JiYwu6SyhtifJSaeQyyH8asTHRVZvrpEfrg7MHy1DZWqFDGLooY94LAN9cL/EHFOI0ZGYhQ3wtTA0r/nrhVw/jDtoNYNUAcN8INh2EbnaThmtWa3J497/AIDDuoPa1n5fyW3JZGvVCu1dg0yKdVVaLdY/fEudzdajHnUEq0xu9K5Hup/lhZn+I5ZvxquRPkt/8yWcH1gj5GcMuE8KeonmcOznmL1oVzPyJ+Jfnjl8XMuPavha6+50WuF9/wBn09g/hfFRWQijWOk2IN49L3XC/jfjCllTpFNmcjpGn6m8/LCDi1BlqgvQq5evu2kHS3zFm/fGaBVBDgG3Uxi0Htfiyvzr1JzjuXh5/Pkb0ftLfm1UUk7QTYe3f1wi4Yr5vMBYPM0tHRev6YJPhcahJ0g7AXJ/li6+G8pRydP/AGmaq3Ugm3Qx1vHpjtetBKoHD3U27kOlylVlXyZZAQLFVEztqPYdLYKzlLTSqaqmpgCQlK4UGwDNtO9h6YrdfMZs1QzVtSEBUpwNHeNAEC+0iTj1aNfVqrMapMA0g2hEBsQNIsTBAPvjmrBa5WSZThYVSDSQCpzMZkjciAJtfY4NzCqppsQWe4UBZOlewgAH5zgbNUfIFOA2nUAUdpIUm8ExMdbzjakQ1WqgrsEENTBcWJ7WsBYCT1xvcf2I/EQZm/EAYssRAOlRJi9z2Md8C+H3qkMyUqQLGxJMFfQnHuazICoys7yxVgWpnTv1PeOnfEFY1oXRT1DaH2Ha4Md7YdCDinl0Zo1A8oDQWJt0JO3tglKY08vNBjSLn39vXAGUzVca4qsL6SFRZmfisNvXBWSzhVpOwAXUFuZ329cTyUPK61aVQHSWRradVgetgZ2tbrjThfEioamqs7FtQcCwH8JB2iMRvTRmLa3XS0gmPmRJxrU4hUVy0csEFtMntsB+vbBo1hVfirFFgrcnUrBRoAPXTIY/0wTWeq1gQEBkBVO8dbwveOmFz/eKY1U6VKqSZUhRqAPfqLehwPwqvXRtRRHDH4VTTB7km5v6b9MahG2MwmlTqPN0EEmZ/n2w34TmKYGhxrZiTBX9NzGFwUgDUQTaTAn9sS0qyBiCBM2Ege/T98MYLzTZfSoFARJHcke436YTZ3h6VAQCygiNJW23p8hfth5kstLRqCiSZZrb7YMz9MIZDrB6TJwrGXkK8vVNNQWVwVEBtJa0RzaRHz3wPmsgOUqlOGBlUY9bhh8/phs1eoFgl9B3sY/rgdJ+BfM1dRAGr174W74DgWrraUCheWLkjU3db9hibMlPL0F7ASfKBmRM6rbes9MSZrKOihyrAgE88i/7HAHEXnmZ2vEIGj4rdIsT16YzsyaGyrT0alqhAJDlzzD0EbbYXcf4jmF+IFy6wNB5oJhea5AMHYYkoBUpaAn41RmZgZAWLzqG5iBG2FJy9ZtImFgM1RxBCxIAkEk+3tjJZyBsJyee8srTlySwlGkknaC0XWR19Ma+JPF6ZSs9JKD1CseZU+FQewlbgCAD1wwy9NaFTzdPmVacMKNO2oMSRqtbmIuRYYrHGeMVXrOmcrIMzUblp001in2G1yPXAnGNW1f5zgaDk5UnX56gHEuM/eF1K3lU9SjU25k9B0G98M6njfK0XNDQyKkKrAAg+trx++FWRylBjXRtNeohGlGPMYUEt2ElojYADDDwnX4bxCuMrnKXlMq6aYZit7DSCIg22OJx0oTe3a6+/X1Kz1JwW61f26ehbsnQWvQ1oFqUXXsCCP8AOmKg/DV4c7ZulamYV1knSCQLRvB7+uOp+GvCFPh4q0qLO1GodQVzOhtiAYFiI+mOY/anxWnRK0RzEtLr0033jv09sD/HcJqEHafKBHtCnFykqa4D+J5l6wAID03E06wO09G9PUTit8W4bRy7Dza2lmMqqgkkWJkRsCCJkfyxastwam+TSjTYohUFG/Ms3mfTthLw+slbMHJZsAtSMpUXqOo2tPad8L2eWX5L5+/3H11hef5gT/6jSpbo8G4LdtrdBi0+GuNO6MgaXtpDEnUu0DsRM+uK14rBFU0EUrTQxBAiY3Fpv7xgHhJai4gkDpfY/wBMdU1GrRz6Vu0y95XNeXUApw7qdLhgFAvsJgTaT0vviHjWSrCoKoo05boXgkSSBbtAiNr7zgJSihWJZg1tMg33mDvFuuxxNleJJQ1KENVpkCNpJG7fyPfAXFo1ZGFB2YgVabFtMhQJXV0mTJkzcAb4FOcLNobLoNJfl1dADBYERJuYk9O+Cf8AVGpo3noNR+E0/wAp/wCXYAet72wrOYzAIdSrIxko+4M3kki0SbYKM0TnK+YFanUKFX0qukXPRTEAja8YhzLVV5Q5DAmd1B9YA9hvjelmKwllp6griEpkkg9CSBF4Np6T7yvnqRJFRKkoSGliJJAM6gYbrsY98MmLSIK3EVRyyOQWA+Gwna56m2NRXRV1PWLa3jRF1A3kDYn3xV83lmEiR8XNB5u8R6yCIN5xJRraSpYrM2XrAHeImOv742zBzQ1ZMt+WywrL5lWooRTAUjfsJuQdrjEn4gphiIgfmYGwtDWBF+t4thKjJVE0luO4sDNoJ7dxG+C8nnTTZaVdNXKZp6dZjpdepNx13wKouneQP/U6iSrIHKwSQAbC5APcD06HFhq1XQoEUPr2YtEiAR6AxMj6ThVksxSqVGIXUQGTS/xowFjuQdV9ojE1LN+bXp0nb4PygGWtfVO4HttgNjWMqWaZk1+X7gQSvpuJn9ZGMHFFOo6SGUSV9PlN/TExWmrIxQ6LEAsCX3EKgvG2wvhKczlq7vUCsg1aQoQq+8bhzKzJmBvjIw0o1KpKvpIRwSsQRMxa8z6RjepxNqFQBQSY1OZA0+nMsSdx16YR5fKVEYVEJR0H5mPJOwE2mJk+2+GpqVZmozQdILElu3pYX3jrtacZpVTCrGH+q62AepVOoW0sRHqRaBiLJVpV3BUtTsxdmAHoT3+WM4tRpVPJ8sqypIcybC0wFuSflhVx9aTUadBmemQwOklgGDSLyDf69dsIoxX6VRmiHPcaz1GvBbQm6rGtCPRgdVz+8z0xtn+MCsjH7uwdYlpkGYEi02N73t2x5lsnSXLVtKiqaYGgaqh0j82lhtNhI74VM9KuKVGkjUjUqGzfkAiWJPz39MUQrQVmOMGozaqopimhXRTaSTsWMiIieUHBtHJeXTWulV6xYIShmFBbdTcCJJI2gHC7iPCaFJy2jzIK89ONUkGSVtygi0bnvhvwbiR8xvIDlaoi+kMoQEWLWgQTcHfA6YNnqH8Dz9Ogxeu6ipDEKbaohgxaL3AUehAxzzh6O9R69SNTMSTG5YSzE9ABMDb+TjiHDKmkSKjFmYkuZifysR3EEdJHtiXJ5eKREEzvPqIPt/XCas9saRbQh4mJvD9Yf6hScqAPONN2H5lGq59Yif8Ap9cWbxT5Verm0rUPMekKa5YUhpcu8mSw3UDmM2thNk+Fp5w82qKaXZ22+fYe+AycxWatWy7lcqrBS71Aha0LJa5sJgCQDJicX0c+JeRDXX+p0/hHjF6PD6bZqkyU6VNFNWqSDVcC5QbkCNz8R2xynNcJ8+nW4pWY+W1QstM/Ew1QombDptifPIc35aPVesUJLuWbQAYCrTUxYdXIEk22xYuGcLq5nIGgBymkwQkdUMKw9DbCTntl4X5X6IaGnccr29WaeAOHVM6HzdRidLaKaBiAgETaYvbfAfhp9XG7wYZlnfa3ffFi+xcucnmaYIDJWgAm0kAH9cKuG8I+48SNXMVA4VQzFd5cwIBmevXDrSUZSfpgnLVclFDz7ReGL5hcAzAYxfb03+npimPQV0lDIjfqp9cXXxRWP+pUHkGlUUoyx36xvivHhHkVqm+lmItFj/MEXxDUjtdnRoz3RoC4bU1BdRIhhMG/t/LD2txqnT06adam+rcFX0ztbVJBJHTFeB8tpMaCYJ7TscWTJVV06SswQQwjUPUTa28emEjLNdCk42r6gFRqqeY2YrBNZmAgkxb4dRuQItNmItiPJ5+lqC6ixCs8soVY6gyLkja/UYc5vhWquxNYhzDHVB02sfh266ffCXOZIGtpZQygDU7Lu20IAsqI/wCR7Ti+CAdl+KI61AH0BgSqlgsGO0CT6G36YJajUZabipRqalIBdBKgRKkobEEi0kHfCmrklVlIppoYEFQzBzuBBjkPX54Mya6LlUIiAKoHQ3PKQZ7iMK4u00FMrtRKoZ0iHsA/zkC+5F494w1ydLJqNdXW7QAZSUkglZW+kEAyREHFhyPh2z1KrPWqFAQCQTHYaQI6+uJsxkcvQOtXo09ZBbVq3Hp3xWc7OfT0lEB4dwinoVk0oTeUgwptCztNj2OF1XgCea7is9jMFCCBGoAER0B5YmMWNM9UejKMlWOQaLSQduYTIg2xlXIZhH1a6Tu0NpVWDKYiDcAiIEwJ9cIvUtjhFeq8BoAGpTqpUqyW31ek6QdXXBuUpuMui041sOZ9Ilx3gH26jEtN2JaiaMO4IcUwAQbSTOho2uJJ+WJ6dUUkakzNDGIYFibQNhK6T6E9++N05DgXUOHMoJasWMWD04nSI0XktYj0j5Y8q11SnNZltZUpU2C9twZk7Ry9sEtUqUdTE1KgKllJioNUQJWSwt2iMH0H1EtWqK5VQNK0wFknoNcMe8tbrGFYcC3htanTbzWotSSJUtUP4gMDSE5tTEybbYzPUUq6Wol4J1GWJCzNgYg9d4ifS3nFcyrsoek6IBpRiVTbdSFlaa7RpuepxFncmKNPWiKGaBqLu9RARIm8ibgAWEYTat27qB8Er1kprq5qQBiAQpYRsCReYm5jt6ghgjAmsyNMiFFQxETsR8pnriShwhHXRV1VH1hy8l1fVaQAw0kLG9/fDPKcNJqMmXQpSp8upnkNO8kHUIuBF+4w+OhgfL5osVcNUrBDfUGpMsxYgRTNuk3xFRqU6jtUrn8MMykEBdUCCAs3i1572GG3FsmtKqX5NLj4Q+kQABflO/eJ/XEeYyy1qWqn5PmASEMESfW5jvABxrAKsqtKkr1Mtl6rEW5YYsLno0ACw1dw3acH8K4c1NkBuzq+sEbLySsjrLKLzub2v7Sy1cgr5QIiGAUAMQCCdw25mIjC9q4ypKu9MVI5Ded+qq69omO2+C06CmhfmqS02ekhuzK27SsFwY5rW6dBiVKoVWBjVO/THvEcykLUUq7aQC4UjUSSTuTa/wBSffCLO1WJBkxiM05NJ9C+nUU35mnGq/mKVje3+emGPAMtoyw/DDAtJX817Ej6AfQdRgbhtPVJABDX2n+WHBy9dGSpRomoAYamoHMOgi0ie1xf5MpY2AlFfrNOH8Jy+arClUzhoqyArTXSBWBO61JhhAIjSrDti5eI+OZPh6g6kBSl5dKkt2ItA9BYXOK3x3IcPz1CpV8s0M7Tpsxo6oaYmdOzzuCsb3jCDxVkMmalNqaAUkpIWM6buep/MVUbb3GOmMYqkccpSbsuP2JmMtXqsJ86sWNh/hGKt9pmcZOI00BpgakYBFPw2ADGbxBsMXDhvFqNLKiooNOio00wAdTHYaV6ifniocC8LV8zmxms4NKM2oKxAYnoIm2GhO22xZRqki7il5uZoMKgACyVJJEx1B+eNeK8OY1akqNptsY7DodsDV82h4rTp0mCaaZFRTEnsb/ynrfDvjuap0AS0NaPU9sSnHcPGW056+T1+YvSDtOBeC50gU57EfNT/TD5FRaFWsRAMm8ifkdsVDKIVpUHbdqhsd4P8sRhG0/f+DplPK9i4VeOK7I1dHRxy+YCUQnvJvt+YY34jxaBNQHTTAIAvqLSASSZMCWJuLd8K2qroIA5iILHU7AAnUEQbdDuN/TBWQyRegw8p1UAGaiimdO8gzy9Z+uLKN5JN1gyjxSolIyhFSs/WnzbfFLEL8IibAGBjHrO1RgtOVjlDBAyiSLhgRfcx6e2B6gQJzVioVwAopkmdwZJj5luxkRAONPLVJmk1Yz8KjTpgAGWdhrM3npMRjYRlkfU+JPTzDIULfhrYEWN+y/KPS2C8xxcWWqI764iDNvXY9OmKjRzOZLrXy7BqIc+asFNR0zzcs6VJFybkXxvxHMVixd1VV1LLMIQAGymSbkkiRbApoGGWLN1adJDUo0QwJusgd7rII3/AHwo4hxZ9JZqFR4AIdWCg9TG7BR1LCYnbDChmWRWaoUUGmS7eZ+GBG51AdbemK7TyWTqsWVGZmDL5iFebmjlBaTOmbA2PrjUuTWTZPiTMTrV1cXVmOkEbbkET1HpME4MyHE6AI5xmSQ0gKu4/ieDIAnc9sQcQy7vMUy1NG1Fq/UACQoWDI2memBOC8ROa11wgp0k5UUbnSNybWi0e+F1GoxcmPppzltDF4qOYUVKVjB0lJUqdgC1+WbkbHEHE+OtTVaag1H8xaRZzsWuSI3gdD/LCzwhJFeu0S7E+yrIAHYCDgfJZzXTyxIAetmTVY36BrD5ACd8Reo1JpcL7X/DLx0lSb6/n2HnHcz5aVHO6gt8+/1wg4HmGNXMM7sZCAqSSPhk2264n8XZotlanQk6Ymfzf5vgLhNQFXZQQS0MvUEAD+WIQ3dy2+uPodDjHvVHyz9SKtn6jtUCu6qagB0sVkJvt3JI+eNOK8WqO9PLh3AIloJEqOnscaUqGiuUJ3XWD6liW/cYiy1P8eu7G6AAe0TjoVJ35LH7InJWq83n6kvHOIsKHlg6QRBjcjsPfGvCFeminUVIFlUkBevvPrgDK0zUKO5meaPXp8hgnM8QCSYMA6R3J9MPtaj3cfiDwt95LisBnGeOVQujW5qVTAljIHWN4wXwzh6EaRrIEB4BbUR+WbWB3EGevUYF4fkhTU5vMka45QdlHQD1wzpZwlVSlQ11nEwzaQgP5iZAEYnu/wBYfPpf9GcVmU/l6f2T8TpKDtomyobbDaMV3j2Y0IIF2gDqb9sXPiPA6Yy9MObzyxPMTchdRJIkkz/KBivcK4NQp12eo61atmTWSAs7dLn5/LHTpKLycerJrBJkM4KMK0BioOnSWPtAMz+2C8tm61M1arVxSp6Tpp1OZpjsLiLHUSe0Yhqs4JHmJSLXhFUVGnu9RgB22nsMIa/FKKsQHUkxPMzBo6tU0Nrbb8ukQMGGjbuhZ6uKsd5ri9WqAWYFrE+RReTEX1kLPUxJJ9cA162VpVGrKPLDQedG3HZL77798MMrmnKgrRMj4UpVF26E/hj9R9MR/d85mqwWnTby1ILoyjYnoLg2kYq0vgSs04VnuK50gUAqUyYFTTAt2Jm8emLb/wD5nI0qZ+8rUr1T8RLFqgP/ABgx69ItgzKcRFNRRFFaCgAcwIEg9BsOpgHriCnx7LK3NVFSwuTJkXiZ7fscScv+VQ1eYgrcDQVhmA1QqgCoKrSQNt9/kSceZMtm8xpSo5pIRr2N/wCGY+o/9484lWqZ51y+WDSzczRyqrbk/LFiz2QGTpUshluaq4NzFh+dz8yPqMM20vUySb9AXj7LVjLLCoP91527Kvdj+gxVOL5gVM1QoqmlU2G5Fv7TixeIGTI0EpiHbY6ifmR6z1xW/B1I1a9TNVByopInqTaAfQYWMcOT4QzlmkMMjSfTWqK6IIi4myltxM9TBA6RjbO8SHlOyGoHOgCRIF4DXlVG8EgGcK+G6GDakDF2AsVVhM3BMEDcGD1wbWy1KlShS0nTb4ua4AESD1Hax9zo1SDOLuw01tKh4JnciCJJJPY37+18BZrPVUblpswIBASoJA9QxJ37GMHZbgYNJi9RKdFgGmq1iTtAnvBkQL98R8YqKoQoyVKZBCGk1gBb+Lr1Mbg3xlViKD5Y+q5amFAYqNZ+GVEk/wAQZiRttNwIvtgX7u0vSZkalZfKnSqj0IWbz1kY34VwjzRBZqjEEtLK20EfwyZg7LsZPUm0uEwSqgGPjLNBBt8QgjqLzPXBbHoylxgJSNNctqTSVEMCs7QWMT9P3wO1esqBPusstwxGhV2iCwvAvqkdY7YOyWRS5UJriNYAYdzExY/LE3AOFrmKxpVavmBIcoIAHQECJWdrHacLbYdqSsQcZzDrlqdIoqO+uNLFpXSWYgm9z1JO++B/DDf/AI6naOQ/rM4L+09WXNZUU1u3m01HSWAA2x5xDLHK5JaIILBBTXpLGw9dzji13aS839LR2aHPsvsyuPVNPI1GQ/GfLQenw29+Zvng0cO8kUNbQtBSL9SQB/gxpxajoOVpIutqZB0DaFESxt1298D8a4HUdWrl2aqDqVVPKsXgTcx8pwNydW6tv7fjK7WrpXVff8QN4h1FaTkEJ5okERv1jpfAedJytZan/wAVUw9puP8AP3w/4Jn6edpNTqgaxZ1P7jtgPjXCHNBqBJcjmpPabflb5deuG05qMu7njo/Z9fgDUi5LfDPVe66fEkrIvK/8M3NrEf8ArCcknM5lF60x9YwXwqr94yxSYdQVjrMRhH55YpXX46fLWXa20+uH0tNpyT6Y/e18wauqqi17/tT+RvkqhFBSezCNtp+mNcqAatCbgAt36DBOTy8NVpHodS+zf3wx8NcPNTSpFllW7yDH7XxWeoo7n+ZTEjFyUU/ymjZj94r6mMUqHQ7Ex2/TF78FeHfwzmasfi7AxAXoPr0wJwHwXUFSncBGqiof+SqNhaNxtjXxvnqubztHhWWPlohBqaTEixkRflUn54SEN0aWMft/bI6upUibi9bz6yhLhxppn+FB8bj3kAegw4qcPylUAEIWUaSD1G3+e2IFpU6YqVtkX8GkemhNyPRmm/oMVPhLOwNUyDVYsPRdlH0xCOs9N+i+pbuVqqhwvgbL6zBlCBYn4eux+V53G2K94j4Zw/KsCvNUbvsCPYQT74g49xKtTr0zrIpv17H++H+S8Jrmqf4g1AyQ3UT1x3w1rSb6nDPR2tryEfhupFUBlkm6kbY7Dk8jAUwVYfm7+h9McyTg9bhbAspr5ckS3WkL3/bHXOF5mm9FKiOHpkWYdjthp0+CaxyevSSoumqgPS4+U4SN9m2QL+YaF+t7denpOLa1AbjGlbN6QYBJA2A3xkqA3fAjzlPL8PoFkpgdAqiSxOwHck4rrIcpRrZzONNVwW0C+hfyqP5+pOLLkOGNWqDNZkQRenTO1MRE/wDUQTOKT4u4w3EKn3HIjVq/3ahHKBO09DvbGUbDZzdEzfF80wQEAm4jlQeuOkcZ8PDKZHyUhmVYJ2nvi1eGPD1Lh9Dy0Gpjdm6scVjx9xKBpJufgWxJJ9fTfE9fUuootoQzbKn4MRAWqVG0pTjUDABs25O0b9MEZvjGT8yxRw7WI16aY6wwBE7mJF+2FdIJQLs6UnqLp0ebO8XIgEzt0+mGtJ0R6VR1FNxeq2hxSgzAEyNexmZHzxlTVjz5N/8AU6VXzqNOoywIqlhZiSbhSNZgLuTABG++AM7SpBVrSXJhLkJpgfCAzUwo2MDvtacNs1ncrpByzM8n41VVsNgFNzHax/fENCvRhiQitI1Fiyg77A9R7DBT8hGk1kdO4ChC1NtQIRiGpsu3UOWnsABtudz592reVKl2ck7hWVTYTch2+ZOCc5mlqKI1reb6hHY+h6+8Y9csagK8zqv8bKSLbgQp/wCoid4tjcBYFRpZjUtOpUp+YRJKoI09SRMgnacE5nLtks1RzlGfLbRSrpJI0kwHHqpIn0nCYeK6wzDJl8ucwFGl0TUSpBvzwV9IncYt3hnitPOUSzUmSGKtSqC4I3kdd+oxDUeopJ1gpFQcWnyeeIuF+bnMq0mUao0gDaNvQ+18IfGDpTqCo/w0bgfxVGEAe4BP/li8cUy7BFrD8jg/LY/ocJOMcPFWtSBUGkgLnsW6Sf1xzyjw2W058pFGyHAc1WLVXbQasEx8UflUXsB7T64LreHs/S5qLmr3SqPrDCCD+mLxT4f5u9QxNlpkQP3nG7eH6XeoJ/hqFf0EDE998/KijnWF9Tlma8J5w1fPy9J6NQzqDQQfYyfpGMy/Gq9KqtLOUxTvBeCPn2IOLX4h4PmcipzOVdnRASyEk26yPzfviu+KOK0M7laVcsQhfSwtKTEkHoVMEjqPkcdFb6Ula4vqvzoSWpVuLp810ZrxzwoCfvOUrAVDzFSeV/Yjb2NvbFezFbzaZr0005qifxViC69ZHX+mHXgulVoZsZKsdSuNdFgZVh6ehE/TDjxXwM08xSrUh8f4dQd1I6+39cP4oPbLPk/NeT9H+zBcZq1jzXk/NfmRHkOF66VLOUyPKANOoOqodiexQ2J7Xw0p5Nsrm6ZNkzI0mNhVXY/9wH6dcafYzmYGaoNfS2oDr/CbH2wRnM2h+95Z/wD9eqjU+mlbOv8A4mQD2IGHem+8cXx/D+xPvfAmvxnQMxxdcvkEquP9qmGMbiVI/cjHMPs/p1a2ZzmdVizAeWjn+JyBJ9gZ+uLZ9ovE6I4IXWJrBKa7iYMkjqQAD6H2ODvsOyoPC0bvUc/Rj9cdbj4LOJSyVf7Q87c5CmxGgUqIAtMxqJne0XGCM+i0tNFBBCAAfoMLshROY467NzBKrm8WhYG1v1w08QcubrVGMJSRRYTuZP6Y83tOnwvj8z0uzalWyHNcNWshousiIHoR1GGfgbjZy1Rcjm7Mf9qr+Vx0Ho3piPIVBqBNhvc4acW8NJnqBQyjjmpt/Cw2IIwOyy6Pg3al1LzVyiupUgEERBEg457wOnW4XnhlnacjmDFOf/jfol+hv9Pr54B8X1qdZuG8QtXT/bc21gevU9j19xi5+JeGJmaDIRzCGQ9mF1I+YGPRSrB5rdjROXY2BEfPEL50K1QsIVINhJNto7zP1GKz4d4/qpsatqlMhHXfnYwvyJYD5Yn42+YrVTRy4AEc9RvyzER3I3wHgKQj8Vccztd/utAeWX5QouwFpdyPhHYehGLN4W8OJlKApoo1bu53Y9/bB/AvD9LLKdKyzXdzdmPqevW2wnA/irxTSylB6rc2kWA6noPT54PODX5G3EqwpU2qVGCqokk2GOTcOVs9mnzTXpUyRSt17/8AvA2WbPcbrq9c+VlFb4VJAaO38XYnbHSq2SpUqS06ahQogDoMQ11ti65OjQdyycr4kVNaoKig7FbExHYQb9JNhvfbEudqmqrv5ilQAqq8gggAmTOk/lW4Pa2M8RTTrm0yo7evof2wgRyzO72J2uV0x6jqdp9MU0IpwTF15uM2jxMsWOkHyaZsxciqGIHRgQD0gCJ/TDaklIqQWrCCo1sI1ED8oVlIG289MK6SpUqh3gtTgGnVMSBYc03Mid7mJN7EfeK2ZrMA7IqqNKBuTSdiNOoTB33viziTU6L1k8ywBRSBeWd0DmwtEtJIa4JUx1wXTqrp8jlI/LpJM9hIUDoJEbE4SmtUYqFp00ToEIZo6Fgzp9Qb+uGPCnVswsGRcRAtA3sSD9TviEuCq5DqrKqhAIUbhahpH3BRv3wqy/F2ps7LSzLKdi9RSbdQGhj/ANxw9r8MplmY2MWuTHtNhhflKCF+WGneSR+sH9sec9SsI71pp5YVwrjzZxYD1qiixSBTVYsQwUAyPUnEHG/Bq1+dS+oTNPzXVWPcEEwfkRh9muH0KVI1zlwDHPVoEiqB/FYAuBvF57HbBXCRVemr6kemQClay+YDsY6MOtoM2jbF+71H44s5+8gvDVHJPv8A/pmbpCK9EFgKtOqdQKmLqwswHf647LSrU6yBkYMpuGUyDhP4v4Aucy7Ua1MjqlSBykbMJM+46jHIfs/4pWyeeOUZiaZLKwkwIvqHv/PFXoLVju6rmyT1dsq+VHeGZY0kg9CP644P9pHB1yTulA/gZiG0bhHU9O0iY9JGOica8T5alPPLEbT/AJHrjlfjfjyZllWn+W5abbWAxTs2m4yxwLrSTiG+Bs69SrkUB5qFV2k7inAkT2Jm2OoePeO0qVB2/N+Qd22H644n4f4wmWJa5YjcfoB/MnEfF+M1c041GBMqD6bX+v1xWei5z9BIaijH1LB4Hz4y9fM1C0WjV0J3b+uC+HUa+cq1ay09QqurOpG6Jsvu25+WKbmKNbLlfNp8u4BnSfmD/fHR/s3+0NRVWhWp06atZWQQJ7GSd/8AN8NNNeOORU0/C8A/21cQ1pk6aUxTpLT1Bet4+QA27nHTfsdVU4PQMj4ajH5u5P8AL6YT/afw8VuH1EoKCxIqARfSCC0HpG/thN9lPiIJwXOqzCcvqj0V1JX6vrwYy3afxJyjUiH7Hk83MZ7OuCURmgx1Yk26zHT1w0rUvNFdnM+bUeZtyjlA+gwL4KqJluBUVJGrN1yu8W1QfflX9cF56t5SBbAxfHD297Vg7uwpyZQsxmq2TrSS1Sh1JuU+fUe+OyeEM6tWirI2pSOh39sc7q0dYmxBBn19MZwGu3DKgqczZV/jH/1meg7HtiGlNTr/AK+v9/U6NfT2p+X0/r6HRfHXhGnnqGmdNZBNKrsysLiSNwf74A8H+IHqUFSvIrUT5Nad9agCfZrGfbFjy/FkqoChsRII2/fFXzFEUs1UaBFZQzED8ywsn1II+S49JO0eW1kIz+TC5oEC1QK5HdkYEfUxi58OpqiW7kk95P8AkekY5tnuMTmqCoNRBf2uF3joCGxcMpxPkJHNpBg9WImT8yCAOgGAarRt4y8U0MjRNSqZPRFPMZ/z98cwy2TzPGKwr11NDIKR5dI28ztb17/TfB/hXgRz2bqZrOjXpqEUqW4JHU+gx0+tTQCAAzDa1h7Dp74KaXubbQl4ZlaVFFVEiABNumw/sMCcUztMAl2UAC5Nh+/74U+KPE9GhIeoJEwBBb/tHf8AQfpjnPE89muIwioaNCRJYnU39faIxzzW7nC8zo08cZYR4hztOvULUWRkWASZ0tvIEAkmO04RtmKWkuutdJ0urcomLAdtjY+uLnnOAquS001/2+baSY3PqcUatVVVguA38OkSdz8QPw+hkjpivZZxlDw9Be0wcZ5Cs1wkuVZQChAhkcQvQTcncxP98b/fqQtUNMMN4Us0+trbTEnfC/h+ZQdHIcRy6gZjvqg2mYvgyuGMSHIgQYBItEEED6x88dDsgiyVmqDnDHSxI0KoDhtM8waYaBud9xfGmU47UFdKLtenBAFMoYYxeZk3FxAtbBHBcmBTXydTOOWo06dM/wD12KkgnuetxGAkzLPWNNmnQjBQTOxa2raZMxsLnfHPh2dGVR0LidTlHtfCvIuFYON/1/fDAxWpJUpydQg/K1vSZ94xX85lqqGWGmdhO/eMeTPTlbpHqac4bVbLvmOJFqK6PiDAN6A9fX++Kt4npnKVlYIKlF1GouzcrAXYwdyATIBPTHmWrakanBcNAIUmSQZH7bbYWePeILVp0csFdyukudoAhJcC8wWMemO7suq5JLqcmvoKLk+gVxHN5rLp96LCrlWAPlsSjaYk6CGEQvcSfTpW/EXEctm1p+VRq0qphadUMbatg83Kz9JMdcRcczy5hzlVqLUCUSlMgU9IJICqCqqQZ6dwMQeGeF1Dm0R3DLRl3H5ZUQPc6o/fHcmkr6nBJeKlwJn8PsKVDMVCAKlUU2DSZk3Ye2D/ABr4NPDylZDrpMYII2P9MWeplvNqLrVGSiW8qmxCoOYwzDVJgCwEzeSMLPFebq1sqKZarWaoVPw6UF5tqHboD2O2FjqNyS+YXBJOgPh/B6OZphkWQ1vY/wBcZV4PTyrijmxOXqfBU/NTbsSMG+G3+70PLVCXA1Pcbn/BbHniKlXzapTJVU1gkGZNulvf0tiST3VeCrna4yZQznkL91zi+bSb/aqRMnoPcYQZjw7rLeQrMy3gA/4Pni65ukzOH816KCzC242ClZaLHYG+xGC8plmqErpGYgc4cwQD1Oo8wM/DIv7YEZOOV8RpR3YZD4J47UNMU651qEqJrJAVyDJXmgmwgmALG9sK+A8KNPJ8TVWScwUSmiHVpUMSxJG0BiI9D6TNxLhNVkLHy1KhhoQgKQIPwxq1AxYNG1+gHqJTpUjUVmFeIfzEYALAkJLDmflgQZth1J5om9NYss/BUZ/uyB1ahl0KqukhgRABN45pJi9oviSvl/MqEnvhT4Oz1PzCiatJWeYAFRYAN1m5g7b9jix0qMMfnjzO1W9TJ6PZqjDBLlOCqfg0q8bbA+hGNDwoVkekVEiQVI2O1pw2ytXQn4Y5us/5fBf+kZpm8/L1USoQNVKqkoSOxUhlJ267Y6OzwTa8zm19RpO+DnXBeL1MnTajW1aqTlQCIMdJHbB2b42KoDCxhgR/P2xa87nqeYP3LiVBcvmW/wBpp1JU7GnUgXn8hg+hxynOVRQapTciVJWCd43x6DicKkNfDIL1GqE7Ee9xP8x9cXKpxMUKZI2Cb9gLf1OKDkuM06SAFxJYMTPqCcJvGPi7zk8ij8Mc7d/T2wqg5MLkkizeGvtFppmIYlaXNfrck/UxhjXznFOJ1GSgDlcqpiU+Jvdutu22OefZ14S+/wCcWjUZkQDUxG8DoO02vj6dLZfKUebTTpUxcsYAHqTh5aaX6RVN9Tlg8ApQTVplt2dzJPe+IRkzRYkggevzti7jxUmbpscrla1ddWlWKhEfuVLkWHfr0mDFc4nwLN1ahqZqomVy6iSquC7emqOUf9MnHHq9mlJ5Z2aXaVFcG+QzSNtbrG5+YF8UnxXw8ZetqogS/MBALXPMFmIkxtjq3COFLSphKVEU1I1cwIJ9SRPMd4JnvikfaTw+UQn4qbgqpOnfcTuQcT0NJ6U/RlNfUjqw9jntbNOX5mIFQbTLggbgnbbbb26ZVdnhp0CLqyTB6b3k3np/I3h2SeqBmA3Jr0mTJpkbTYmDbqRf0sz4vnCAqVSKipGk0ysmRMnURb2HX69znmjljp4sIzGRpFKfmcgqEKjKpAXczbax0ydx6DDSnksooZZ8sll5jUDM8bE6ABe/ILdTc2S8U4HnCISkxXUVHxWWd3kyRHpbaIjEXDuA1NDByZ+E8ygJJgkk3k2OgxMRG2JdOSnXgIoZzMUXdkLn8VgKjEAaCOVtwAZFlPTti5eHnyVdvx6heqtz5gCssgAwIjr09d8c9r1Rl6RH4dSqReowJOqxEITYTEMwBJg6REEhODZisFcqCKYZ4KoWeeYldInUW7EDbrhm1WRad45OiVgKlcPlgvkUQHLi4cwwKiDfcH5fPFK8UItQsaaweYqAeaoq7D2+K09CbiMS1M2+Wyy6KhoLWAu+oqgO/IbgmI3wo4y9JkpBPNiSWqVFvUJAGoE7DaADaQMIlG7SGbkuWRceyoQ6hFSX1SrpztuWbaT6QR1xrwvO10pqFosEqtpARRLC3QkWAMi4GxmBjehSQ6QKVIhZBasyqzA7kLIULvBiffBqUarVitN3EzzKLkAD/bW/QATYt7CMPWMiPLwHZ406XlrrZmEnyk01GESCraTIiTIAbtNpwoyzV/LH4Ao0Kh1rTZ4lYAkCCZsOw/cv+A5KlSdi9ZhSpITpgKVaxZieWIsTBmWNsE8T8N5PySRmmRGECprJ8sAzu7SFmfr2jCbksD7WxPRygCMNOoxqjWQJtudJgf374a5OhRY6SWUhGMtASViQCSGYew2iYnA2czmVTkRhCRTQeW6iUZiwJBOqYgkid8epm6U0KYXzS2opIUMux0h9QhCpmGibWvjW2akjTMQHKAiVBJ0EEfIfFsDttGPaOZ02WZI3AvBsTJuCOwHScS8X4iFqFRRQVQrQ+lQ4MWDPq+G/Y2JFuleNbMaqaipSSrUMBdUiLASDYXJaRNhedjllGeGN6ORd6tVWcEkrFYwG9v8Ad5fZRJ7Ccb/6fWuqxXpzBAOm5k7jtE6SYMRF5xC/C6uUdBWIqoUVnqCFgljpABjV1Egi07RjfinFKlWo/wB2L+UgiZKkyBPZTBE9+nfGMbVOLB286mAVvN4K9LKRtbf998W7gtZa1MEGYj+uKFRsoLU10qAQyEawWMDYARMRftiTh3H6lHMo5TTT1MlUxpsYtpIkFTFp795xza2juyjo09TaqZ0TKOQ8GYk/5/PDvgeZKWBtNhhHSzKQHmxE2/r7Y8fPqPgYek9N+uOfTk4q0PqRUsFh8T5jLVqZo10V1MGLyOxDCCpG8i+KPxr7OMpnnNZGNOrMwzllqf8AUCJSY3EzJkYZ13Lg3BPvgbKcXNBhqMjtfFF27V3Z4F/wYbPDyUpfDi0atWaSrUBMoxvT5ZIUCSQZOwIiIMRit8WoqugBBS1bL6QZM+nr39Mdoz/FMvmGp1DTqB0IuqqZHY6iI+R64G4vTp5kAMgEnlkAkT6xfHV/kQtOyHdTqmqKb9kBp0s6WkB2BpEW6mZgEx8O5jfD3I1G43nHqVgRw7LMdFPYVWGxfuIvHaO5x6fB4QCtSJo5mmZcr8NSLgxvsb+5wx+z3O06OT8gITU1OzpEabwsz0IiPnjqjOlbOaUbeB7xRatVB5bpRQQKak6WIje3Ms9FUrYXPQT5XKUKYWq+gwBdVDSe5Zizb7Qfrik8d4oxcuXdDN9MH6ggiPlhJmfGmYjQtSU2I0gfsMcz7Wn+lHRDsc+p1PM8Tpkhkqhr2/pGKF9r9cmjTCm7NG3a/UHttiq8EzdQ1iQxubfz+WCPG/FVrOiMZ0DWYM322642nNynTNq6ShHAk8MZqooKEcr2KkqAxMbSVINybXvhpWztNxKgoFhWBJYhgO6sAQR1HUEdBgDg1KncPZ9Vl+Lc22+n/rB+eyDUedSgDdCA3/8AJxWcU5YEg2lkdUc/Xy0TTr1arApLNYLMkhhK6QD/ABAkxMC+FXFa1OsVU16kM8aVCqu0kCByydyQxP8AFgutljW8xHdleylaUBJUc2kFZ3NzM7WjbzMZJKFDzKcl0jSZXVLEA8pQjab3vY4SKyO3jAG3DlpKyU6IrMbjzH06ReAIEwvSCNzfvZ+C54qdQXS7FVcHmQBbySBAIEiTGw9MRZcVTTWo4X4Z5od5sCsKqBW2WJG4m2FFWnTfLvRqqoluanrJUFeYQR1ixiJv7YzW7kCdBniTiGXzGc8qpSFI0o53F6imCoA2aCdQBJ22scR5jL0/iQGQLRsL9JJi/wAvacQJm6VViXvWVQhBSAqrf4oYQB/bfEvD6tJ2M/h0YnXVqKAWEyBqghYVYED81sFLagW2zMvwwOWJgiJhoBgX1TYwP4sHZhJajUVqwRTq1GYYneS0sQBEaSAJMWnEi5LSWqM1JwugI40sU/iVWA2/47XGJK2ZJQCspqjMNpTzQunvp5SekmbH9sJKbY8YpcjDhtU1GDVNDFYFz5moMCygiyhgAIMkA4T5/i66ar01p6lOhjVaFBE2gcs2iLTfpvrxTSqqikpWqaNSIAyDy7ldYUElSTbpBHphO1VMr+KxQK63UgsHDgllabKZI6H95CiM2F5dHZHqqARUXzORSLPymbySY1GehJIww4fk6LMQUAiGLhb7XWZ1Hcf2E4g4dxnLV/Koo516yoYAwpUG6kj9OoJwfS4XFchUZWp6oaTpdmjkvcjSJkCAZEHGljnAqYDnaeXaoyBGe0kF4kzvJJm2/Xfc2xvlshTpU6/l0kFRllXYFgDEMJIENH+b4hyPDtWlq4Aak7aQ4UkmZkIh1VDtE2BnqJxBXzjQs06ukOytUcaSxmYIN1B3Ag2jffGpmshLhinkoGZECu9iYE8oY3WReAL+1gfTqA03RKGhbNzk6xDHUQL6lJkix2GPV4ctRVqmsi+cTCrykG3LAIMiVkESYO2Cs9kmy4o1IZ2Wwc1qmm3QidNwTA9IwX5GQK3Dlr0gtMX1WOgsJBBuwAQKIA91BN5wLm6tM/hsajVFA5xpC79WKloMQCYEd98Pck1RyQpKyzF2YliJvYg8paT6DpcWTZfPgKAj0ZUsz8oCmJA5oIBJ3vta8YVMYGzVdhTXVCkHQaYb44iOgGxjeRI32wHWzMFnqMSpur0zIj+FlmQTaD1G5G+G2aNSEarRSpJBDJKyRJHwqQ2/WZtvuAuFUaOsFstTa1R287lsp0hZMKJFhKgwOk4KjFrIHJ2HZbi/4bOrQVMBg+tSdQBBVwrT0gHvgPi2frpmNLGU0ggAFRfZmnfqAQIHUjEq1KEqojQ7kkLS0lCGkGy7LbS3qOsYYZjjbPry9TLfeACSgLadCzuJggdeW/0sndRvgfvJVyKcvx7MsDKCmoj45AvsdUFb++HmXrPNMsRuJAMn5bT/AEnFUyVFGps6VKyqp+F21IVM2JBUtJ0gBrmeuGh8o0tZrAEaRayyZgANPMCOt7i+wwH2eLfhN37rJYW4pWr5hEpNpIRpZIbta4iB+uPfD+eo5CTmn0lxBc/DqkzMC1oInuYwu4Hmvu4BTS+kauWNTD8wj8rDeJuAb4V8c8QUqrNUpsVJEMjrY95BH7Y6ZS2VXByRj3jaD/E9ZKhZ6LqyuJBGKRWmmSDBg/yxtm+K1VANNREwSNhb0A7HvthjwgZXy2avNV78lwP/ACBA36k4hHS5fRnX31Lb1Qqp8ScB2pqSV3IG09Pc7fTHq8ILVUavoUsY/EJEEDVzWsI6eo3wXkqYqMadICjRAl1OzCdQlmlmIj9MMMlmKLt+OrllfWGDObntEADYAW6C2L4j+n+yLuTuRDnczlajhKQ8wAcwFNgmoGwUgSQeg29xhnlqlGgSsMkRKVW0hSb8pEj/ALelseZwusPRpoahKkuwDFRJHoRE7kk740ydOC0uELXDqdZYC0EkHrefUDoMA1+ZLW4q9VD50EElSoAho2YwBeRttjfL5aqtImm4UFoiJsAAd5Hbp374zGYWbpYDBJ2a8YzjUrBEdgYVm5SDDNMKNPQdL/Qiw8M4TQzGVSvRUrrBaGiQZ5pYAneY/ljMZhLdL3GlgW+K6lPK5enFGmz1TpMg6QVAgm8sBJgbY0++UatLy/L3ZqbggEHfa/Tp27WxmMwz/Sn7kk2DcU4dCebS0qAvLIJKsZAYCdKm3QA+uGuTU0gac+anlirFS4kkiI6SJBPY7YzGY3KKITVHknWlNNPLT8pQNK6Q3UTMGN+gxBl+IJXKNSTQpDABuhjdoMNIJ36gb4zGYerVit06I+H5QVWWpSLKWChWY8whrtsVBkCAB6z3sOXylddb1a2tegAuNJ5Tv8UbkWnocZjMJLmgviyWnlKZy71tUaabHV5Sl4STIJaNYiASD+uFz5NjlhRpvd6irre5La5DGZ2In9LbjMZhU2/mYstfIIip551vqdRUpoEaaaPqZiWOpmCxJttbFJ4RxmlTqoV+8MKyy61HV1YNuCsACBAWI2+WMxmGjlOzFy41RpZIO4DMtUQykyATYwLWK/qBvaK9xGpVb8JG8qhRIVlpwrP0gEAaV3mL+2MxmEj5hZFV4mxVazyyUSwRCZMjqWMmbkD063OIU4guecsV8rQuhwqqwc2ZTfp/fHuMxZxW1sW/EE18qgqVJJgICLKZkkGZn949MJKeZK/iCJDKJYa2KwVUEyB72sCd8ZjMaKBJhWScKHbShVQHFNllZMr3tEW3jGVeLaUZVEsKochuYDVEAHcwLX9PnmMwWidux1luEBKgDKgqVAXcqoA7kTuZN8K6PA2rVBQFd1pmXVdIEibh2UqTfYC2MxmOdSe4pFL89h2/gzQHXLlFBAHPqOkjtedJ95gnfGuU8IBarQaQ0hTanuRcfmG3+bXzGYaUmHqDcVpsi0qTRUghFJJBbcksbn4ViBMk9MC/cNAzH/CCB05hYxaSCCQD1gz0xmMwFJ0h1yCeHMoKjMFinqYi0k6ibkkm4gx8sbcXr06GmoyyzggaQIgEg2kdRvjMZinMqFliNn//2Q=="/>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95"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1336" y="3645024"/>
            <a:ext cx="2863591" cy="22322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96" name="Picture 2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35896" y="3645024"/>
            <a:ext cx="2466975" cy="22322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28823502"/>
      </p:ext>
    </p:extLst>
  </p:cSld>
  <p:clrMapOvr>
    <a:masterClrMapping/>
  </p:clrMapOvr>
  <p:transition>
    <p:comb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8596" y="285728"/>
            <a:ext cx="8229600" cy="727192"/>
          </a:xfrm>
        </p:spPr>
        <p:txBody>
          <a:bodyPr>
            <a:normAutofit/>
          </a:bodyPr>
          <a:lstStyle/>
          <a:p>
            <a:pPr algn="ctr"/>
            <a:r>
              <a:rPr lang="kk-KZ" b="1" i="1" dirty="0" smtClean="0">
                <a:latin typeface="Times New Roman" pitchFamily="18" charset="0"/>
                <a:cs typeface="Times New Roman" pitchFamily="18" charset="0"/>
              </a:rPr>
              <a:t>Жалпағынан</a:t>
            </a:r>
            <a:r>
              <a:rPr lang="kk-KZ" i="1" dirty="0" smtClean="0">
                <a:latin typeface="Times New Roman" pitchFamily="18" charset="0"/>
                <a:cs typeface="Times New Roman" pitchFamily="18" charset="0"/>
              </a:rPr>
              <a:t> немесе </a:t>
            </a:r>
            <a:r>
              <a:rPr lang="kk-KZ" b="1" i="1" dirty="0" smtClean="0">
                <a:latin typeface="Times New Roman" pitchFamily="18" charset="0"/>
                <a:cs typeface="Times New Roman" pitchFamily="18" charset="0"/>
              </a:rPr>
              <a:t>бітеудей</a:t>
            </a:r>
            <a:endParaRPr lang="ru-RU" b="1" dirty="0"/>
          </a:p>
        </p:txBody>
      </p:sp>
      <p:sp>
        <p:nvSpPr>
          <p:cNvPr id="3" name="TextBox 2"/>
          <p:cNvSpPr txBox="1"/>
          <p:nvPr/>
        </p:nvSpPr>
        <p:spPr>
          <a:xfrm>
            <a:off x="5626840" y="5940092"/>
            <a:ext cx="2633245" cy="584775"/>
          </a:xfrm>
          <a:prstGeom prst="rect">
            <a:avLst/>
          </a:prstGeom>
          <a:noFill/>
        </p:spPr>
        <p:txBody>
          <a:bodyPr wrap="square" rtlCol="0">
            <a:spAutoFit/>
          </a:bodyPr>
          <a:lstStyle/>
          <a:p>
            <a:pPr algn="ctr"/>
            <a:r>
              <a:rPr lang="ru-RU" sz="1600" b="1" dirty="0"/>
              <a:t>а) </a:t>
            </a:r>
            <a:r>
              <a:rPr lang="kk-KZ" sz="1600" b="1" dirty="0" smtClean="0"/>
              <a:t>Теріні кесу сызықтары</a:t>
            </a:r>
            <a:endParaRPr lang="ru-RU" sz="1600" b="1" dirty="0"/>
          </a:p>
        </p:txBody>
      </p:sp>
      <p:sp>
        <p:nvSpPr>
          <p:cNvPr id="7" name="TextBox 6"/>
          <p:cNvSpPr txBox="1"/>
          <p:nvPr/>
        </p:nvSpPr>
        <p:spPr>
          <a:xfrm flipH="1">
            <a:off x="428596" y="1928802"/>
            <a:ext cx="3714776" cy="2677656"/>
          </a:xfrm>
          <a:prstGeom prst="rect">
            <a:avLst/>
          </a:prstGeom>
          <a:noFill/>
        </p:spPr>
        <p:txBody>
          <a:bodyPr wrap="square" rtlCol="0">
            <a:spAutoFit/>
          </a:bodyPr>
          <a:lstStyle/>
          <a:p>
            <a:r>
              <a:rPr lang="ru-RU" sz="2800" b="1" dirty="0" err="1" smtClean="0"/>
              <a:t>Жақсы жақтары: </a:t>
            </a:r>
            <a:r>
              <a:rPr lang="ru-RU" sz="2800" dirty="0" err="1" smtClean="0"/>
              <a:t>теріні</a:t>
            </a:r>
            <a:r>
              <a:rPr lang="ru-RU" sz="2800" dirty="0" smtClean="0"/>
              <a:t> тез </a:t>
            </a:r>
            <a:r>
              <a:rPr lang="ru-RU" sz="2800" dirty="0" err="1" smtClean="0"/>
              <a:t>сыпыру</a:t>
            </a:r>
            <a:endParaRPr lang="ru-RU" sz="2800" dirty="0" smtClean="0"/>
          </a:p>
          <a:p>
            <a:endParaRPr lang="ru-RU" sz="2800" b="1" dirty="0" smtClean="0"/>
          </a:p>
          <a:p>
            <a:r>
              <a:rPr lang="ru-RU" sz="2800" b="1" dirty="0" err="1" smtClean="0"/>
              <a:t>Кемістіктері</a:t>
            </a:r>
            <a:r>
              <a:rPr lang="ru-RU" sz="2800" b="1" dirty="0" smtClean="0"/>
              <a:t>: </a:t>
            </a:r>
            <a:r>
              <a:rPr lang="ru-RU" sz="2800" b="1" dirty="0"/>
              <a:t>с</a:t>
            </a:r>
            <a:r>
              <a:rPr lang="ru-RU" sz="2800" dirty="0"/>
              <a:t>ложно сохранить целостность.</a:t>
            </a:r>
          </a:p>
        </p:txBody>
      </p:sp>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643439" y="1256701"/>
            <a:ext cx="3786214" cy="46833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 xmlns:p14="http://schemas.microsoft.com/office/powerpoint/2010/main" val="2655533944"/>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14810" y="571480"/>
            <a:ext cx="4235858" cy="5816441"/>
          </a:xfrm>
        </p:spPr>
        <p:txBody>
          <a:bodyPr>
            <a:normAutofit/>
          </a:bodyPr>
          <a:lstStyle/>
          <a:p>
            <a:pPr marL="0" indent="0" algn="ctr">
              <a:buNone/>
            </a:pPr>
            <a:r>
              <a:rPr lang="ru-RU" sz="3600" b="1" dirty="0" err="1" smtClean="0"/>
              <a:t>Қадам </a:t>
            </a:r>
            <a:r>
              <a:rPr lang="ru-RU" sz="3600" b="1" dirty="0" smtClean="0"/>
              <a:t>№1</a:t>
            </a:r>
          </a:p>
          <a:p>
            <a:pPr marL="0" indent="0" algn="ctr">
              <a:buNone/>
            </a:pPr>
            <a:endParaRPr lang="ru-RU" sz="3600" dirty="0" smtClean="0"/>
          </a:p>
          <a:p>
            <a:pPr marL="0" indent="0" algn="ctr">
              <a:buNone/>
            </a:pPr>
            <a:r>
              <a:rPr lang="ru-RU" sz="3600" dirty="0" err="1" smtClean="0"/>
              <a:t>Бірінші</a:t>
            </a:r>
            <a:r>
              <a:rPr lang="ru-RU" sz="3600" dirty="0" smtClean="0"/>
              <a:t> </a:t>
            </a:r>
            <a:r>
              <a:rPr lang="ru-RU" sz="3600" dirty="0" err="1" smtClean="0"/>
              <a:t>тілім</a:t>
            </a:r>
            <a:r>
              <a:rPr lang="ru-RU" sz="3600" dirty="0" smtClean="0"/>
              <a:t>— </a:t>
            </a:r>
            <a:r>
              <a:rPr lang="ru-RU" sz="3600" b="1" i="1" dirty="0" err="1" smtClean="0"/>
              <a:t>көлденен</a:t>
            </a:r>
            <a:r>
              <a:rPr lang="ru-RU" sz="3600" dirty="0" err="1" smtClean="0"/>
              <a:t>—ортаңғы сызбадан</a:t>
            </a:r>
            <a:endParaRPr lang="ru-RU" sz="3600" dirty="0" smtClean="0"/>
          </a:p>
          <a:p>
            <a:pPr marL="0" indent="0" algn="ctr">
              <a:buNone/>
            </a:pPr>
            <a:r>
              <a:rPr lang="ru-RU" sz="3600" dirty="0" err="1" smtClean="0"/>
              <a:t>басынан</a:t>
            </a:r>
            <a:r>
              <a:rPr lang="ru-RU" sz="3600" dirty="0" smtClean="0"/>
              <a:t> </a:t>
            </a:r>
            <a:r>
              <a:rPr lang="ru-RU" sz="3600" dirty="0" err="1" smtClean="0"/>
              <a:t>құйрығына дейін</a:t>
            </a:r>
            <a:endParaRPr lang="ru-RU" sz="3600" dirty="0" smtClean="0"/>
          </a:p>
        </p:txBody>
      </p:sp>
      <p:pic>
        <p:nvPicPr>
          <p:cNvPr id="4" name="Рисунок 3"/>
          <p:cNvPicPr>
            <a:picLocks noChangeAspect="1"/>
          </p:cNvPicPr>
          <p:nvPr/>
        </p:nvPicPr>
        <p:blipFill>
          <a:blip r:embed="rId2"/>
          <a:stretch>
            <a:fillRect/>
          </a:stretch>
        </p:blipFill>
        <p:spPr>
          <a:xfrm>
            <a:off x="500034" y="223838"/>
            <a:ext cx="3500462" cy="6410325"/>
          </a:xfrm>
          <a:prstGeom prst="rect">
            <a:avLst/>
          </a:prstGeom>
        </p:spPr>
      </p:pic>
    </p:spTree>
    <p:extLst>
      <p:ext uri="{BB962C8B-B14F-4D97-AF65-F5344CB8AC3E}">
        <p14:creationId xmlns:p14="http://schemas.microsoft.com/office/powerpoint/2010/main" xmlns="" val="7309607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86248" y="500042"/>
            <a:ext cx="4587006" cy="5219720"/>
          </a:xfrm>
        </p:spPr>
        <p:txBody>
          <a:bodyPr>
            <a:normAutofit/>
          </a:bodyPr>
          <a:lstStyle/>
          <a:p>
            <a:pPr marL="0" indent="0" algn="ctr">
              <a:buNone/>
            </a:pPr>
            <a:r>
              <a:rPr lang="ru-RU" sz="2800" b="1" dirty="0" smtClean="0"/>
              <a:t>ҚАДАМ </a:t>
            </a:r>
            <a:r>
              <a:rPr lang="ru-RU" sz="2800" b="1" dirty="0" smtClean="0"/>
              <a:t>№ 2</a:t>
            </a:r>
          </a:p>
          <a:p>
            <a:pPr marL="0" indent="0" algn="ctr">
              <a:buNone/>
            </a:pPr>
            <a:endParaRPr lang="ru-RU" sz="2800" dirty="0" smtClean="0"/>
          </a:p>
          <a:p>
            <a:pPr marL="0" indent="0" algn="ctr">
              <a:buNone/>
            </a:pPr>
            <a:endParaRPr lang="ru-RU" dirty="0" smtClean="0"/>
          </a:p>
          <a:p>
            <a:pPr marL="0" indent="0" algn="ctr">
              <a:buNone/>
            </a:pPr>
            <a:r>
              <a:rPr lang="ru-RU" sz="3600" dirty="0" err="1" smtClean="0">
                <a:latin typeface="Times New Roman" pitchFamily="18" charset="0"/>
                <a:cs typeface="Times New Roman" pitchFamily="18" charset="0"/>
              </a:rPr>
              <a:t>Екінші</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тілім</a:t>
            </a:r>
            <a:endParaRPr lang="ru-RU" sz="3600" dirty="0" smtClean="0">
              <a:latin typeface="Times New Roman" pitchFamily="18" charset="0"/>
              <a:cs typeface="Times New Roman" pitchFamily="18" charset="0"/>
            </a:endParaRPr>
          </a:p>
          <a:p>
            <a:pPr marL="0" indent="0" algn="ctr">
              <a:buNone/>
            </a:pP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жаяның төменгі бөлімінен,</a:t>
            </a:r>
            <a:r>
              <a:rPr lang="ru-RU" sz="3600" dirty="0" smtClean="0">
                <a:latin typeface="Times New Roman" pitchFamily="18" charset="0"/>
                <a:cs typeface="Times New Roman" pitchFamily="18" charset="0"/>
              </a:rPr>
              <a:t> </a:t>
            </a:r>
          </a:p>
          <a:p>
            <a:pPr marL="0" indent="0" algn="ctr">
              <a:buNone/>
            </a:pPr>
            <a:r>
              <a:rPr lang="ru-RU" sz="3600" dirty="0" err="1" smtClean="0">
                <a:latin typeface="Times New Roman" pitchFamily="18" charset="0"/>
                <a:cs typeface="Times New Roman" pitchFamily="18" charset="0"/>
              </a:rPr>
              <a:t>сол</a:t>
            </a:r>
            <a:r>
              <a:rPr lang="ru-RU" sz="3600" dirty="0" smtClean="0">
                <a:latin typeface="Times New Roman" pitchFamily="18" charset="0"/>
                <a:cs typeface="Times New Roman" pitchFamily="18" charset="0"/>
              </a:rPr>
              <a:t> </a:t>
            </a:r>
            <a:r>
              <a:rPr lang="ru-RU" sz="3600" dirty="0" err="1" smtClean="0">
                <a:latin typeface="Times New Roman" pitchFamily="18" charset="0"/>
                <a:cs typeface="Times New Roman" pitchFamily="18" charset="0"/>
              </a:rPr>
              <a:t>табанының оң </a:t>
            </a:r>
            <a:r>
              <a:rPr lang="ru-RU" sz="3600" dirty="0" err="1" smtClean="0">
                <a:latin typeface="Times New Roman" pitchFamily="18" charset="0"/>
                <a:cs typeface="Times New Roman" pitchFamily="18" charset="0"/>
              </a:rPr>
              <a:t>табаныңа дейін</a:t>
            </a:r>
            <a:endParaRPr lang="ru-RU" sz="3600" dirty="0" smtClean="0">
              <a:latin typeface="Times New Roman" pitchFamily="18" charset="0"/>
              <a:cs typeface="Times New Roman" pitchFamily="18" charset="0"/>
            </a:endParaRPr>
          </a:p>
          <a:p>
            <a:pPr marL="0" indent="0">
              <a:buNone/>
            </a:pPr>
            <a:endParaRPr lang="ru-RU" dirty="0"/>
          </a:p>
        </p:txBody>
      </p:sp>
      <p:pic>
        <p:nvPicPr>
          <p:cNvPr id="4" name="Рисунок 3"/>
          <p:cNvPicPr>
            <a:picLocks noChangeAspect="1"/>
          </p:cNvPicPr>
          <p:nvPr/>
        </p:nvPicPr>
        <p:blipFill>
          <a:blip r:embed="rId2"/>
          <a:stretch>
            <a:fillRect/>
          </a:stretch>
        </p:blipFill>
        <p:spPr>
          <a:xfrm>
            <a:off x="357159" y="238154"/>
            <a:ext cx="3929090" cy="6407451"/>
          </a:xfrm>
          <a:prstGeom prst="rect">
            <a:avLst/>
          </a:prstGeom>
        </p:spPr>
      </p:pic>
    </p:spTree>
    <p:extLst>
      <p:ext uri="{BB962C8B-B14F-4D97-AF65-F5344CB8AC3E}">
        <p14:creationId xmlns:p14="http://schemas.microsoft.com/office/powerpoint/2010/main" xmlns="" val="39356286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43438" y="640751"/>
            <a:ext cx="4143404" cy="5747170"/>
          </a:xfrm>
        </p:spPr>
        <p:txBody>
          <a:bodyPr>
            <a:normAutofit/>
          </a:bodyPr>
          <a:lstStyle/>
          <a:p>
            <a:pPr marL="0" indent="0" algn="ctr">
              <a:buNone/>
            </a:pPr>
            <a:r>
              <a:rPr lang="ru-RU" b="1" dirty="0" smtClean="0"/>
              <a:t>ҚАДАМ №3</a:t>
            </a:r>
          </a:p>
          <a:p>
            <a:pPr marL="0" indent="0" algn="ctr">
              <a:buNone/>
            </a:pPr>
            <a:endParaRPr lang="ru-RU" dirty="0" smtClean="0"/>
          </a:p>
          <a:p>
            <a:pPr marL="0" indent="0" algn="ctr">
              <a:buNone/>
            </a:pPr>
            <a:r>
              <a:rPr lang="ru-RU" sz="3200" dirty="0" err="1" smtClean="0">
                <a:latin typeface="Times New Roman" pitchFamily="18" charset="0"/>
                <a:cs typeface="Times New Roman" pitchFamily="18" charset="0"/>
              </a:rPr>
              <a:t>Ұ</a:t>
            </a:r>
            <a:r>
              <a:rPr lang="ru-RU" sz="3200" dirty="0" err="1" smtClean="0">
                <a:latin typeface="Times New Roman" pitchFamily="18" charset="0"/>
                <a:cs typeface="Times New Roman" pitchFamily="18" charset="0"/>
              </a:rPr>
              <a:t>шінші тілім</a:t>
            </a:r>
            <a:r>
              <a:rPr lang="ru-RU" sz="3200" dirty="0" smtClean="0">
                <a:latin typeface="Times New Roman" pitchFamily="18" charset="0"/>
                <a:cs typeface="Times New Roman" pitchFamily="18" charset="0"/>
              </a:rPr>
              <a:t> </a:t>
            </a:r>
          </a:p>
          <a:p>
            <a:pPr marL="0" indent="0" algn="ctr">
              <a:buNone/>
            </a:pP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алдыңғы табанынаң ішкі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жағынаң кеудеден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өтеді </a:t>
            </a:r>
            <a:r>
              <a:rPr lang="ru-RU" sz="3200" dirty="0" err="1" smtClean="0">
                <a:latin typeface="Times New Roman" pitchFamily="18" charset="0"/>
                <a:cs typeface="Times New Roman" pitchFamily="18" charset="0"/>
              </a:rPr>
              <a:t>келесі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алдыңғы табаныны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дейін</a:t>
            </a:r>
            <a:endParaRPr lang="ru-RU" sz="3200" dirty="0">
              <a:latin typeface="Times New Roman" pitchFamily="18" charset="0"/>
              <a:cs typeface="Times New Roman" pitchFamily="18" charset="0"/>
            </a:endParaRPr>
          </a:p>
        </p:txBody>
      </p:sp>
      <p:pic>
        <p:nvPicPr>
          <p:cNvPr id="4" name="Рисунок 3"/>
          <p:cNvPicPr>
            <a:picLocks noChangeAspect="1"/>
          </p:cNvPicPr>
          <p:nvPr/>
        </p:nvPicPr>
        <p:blipFill>
          <a:blip r:embed="rId2"/>
          <a:stretch>
            <a:fillRect/>
          </a:stretch>
        </p:blipFill>
        <p:spPr>
          <a:xfrm>
            <a:off x="357158" y="214290"/>
            <a:ext cx="4143404" cy="6407451"/>
          </a:xfrm>
          <a:prstGeom prst="rect">
            <a:avLst/>
          </a:prstGeom>
        </p:spPr>
      </p:pic>
    </p:spTree>
    <p:extLst>
      <p:ext uri="{BB962C8B-B14F-4D97-AF65-F5344CB8AC3E}">
        <p14:creationId xmlns:p14="http://schemas.microsoft.com/office/powerpoint/2010/main" xmlns="" val="29734130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04" y="128347"/>
            <a:ext cx="4323791" cy="4668806"/>
          </a:xfrm>
        </p:spPr>
        <p:style>
          <a:lnRef idx="1">
            <a:schemeClr val="accent3"/>
          </a:lnRef>
          <a:fillRef idx="2">
            <a:schemeClr val="accent3"/>
          </a:fillRef>
          <a:effectRef idx="1">
            <a:schemeClr val="accent3"/>
          </a:effectRef>
          <a:fontRef idx="minor">
            <a:schemeClr val="dk1"/>
          </a:fontRef>
        </p:style>
        <p:txBody>
          <a:bodyPr/>
          <a:lstStyle/>
          <a:p>
            <a:r>
              <a:rPr lang="kk-KZ" sz="2600" b="1" u="sng" dirty="0">
                <a:latin typeface="Times New Roman" pitchFamily="18" charset="0"/>
                <a:cs typeface="Times New Roman" pitchFamily="18" charset="0"/>
              </a:rPr>
              <a:t>Бас жағынан төмен қарай сыпыруды </a:t>
            </a:r>
            <a:endParaRPr lang="kk-KZ" sz="2600" b="1" u="sng" dirty="0" smtClean="0">
              <a:latin typeface="Times New Roman" pitchFamily="18" charset="0"/>
              <a:cs typeface="Times New Roman" pitchFamily="18" charset="0"/>
            </a:endParaRPr>
          </a:p>
          <a:p>
            <a:r>
              <a:rPr lang="kk-KZ" sz="2600" dirty="0" smtClean="0">
                <a:latin typeface="Times New Roman" pitchFamily="18" charset="0"/>
                <a:cs typeface="Times New Roman" pitchFamily="18" charset="0"/>
              </a:rPr>
              <a:t>жүн </a:t>
            </a:r>
            <a:r>
              <a:rPr lang="kk-KZ" sz="2600" dirty="0">
                <a:latin typeface="Times New Roman" pitchFamily="18" charset="0"/>
                <a:cs typeface="Times New Roman" pitchFamily="18" charset="0"/>
              </a:rPr>
              <a:t>түгі ашық түсті, түбіттес жұмсақ жүнді аңдар терісін (</a:t>
            </a:r>
            <a:r>
              <a:rPr lang="kk-KZ" sz="2600" i="1" dirty="0">
                <a:solidFill>
                  <a:srgbClr val="CC3300"/>
                </a:solidFill>
                <a:latin typeface="Times New Roman" pitchFamily="18" charset="0"/>
                <a:cs typeface="Times New Roman" pitchFamily="18" charset="0"/>
              </a:rPr>
              <a:t>ақ тиын, бұлғын</a:t>
            </a:r>
            <a:r>
              <a:rPr lang="kk-KZ" sz="2600" dirty="0">
                <a:latin typeface="Times New Roman" pitchFamily="18" charset="0"/>
                <a:cs typeface="Times New Roman" pitchFamily="18" charset="0"/>
              </a:rPr>
              <a:t>) терілеріне қолданылады. </a:t>
            </a:r>
            <a:r>
              <a:rPr lang="kk-KZ" sz="2600" b="1" dirty="0">
                <a:latin typeface="Times New Roman" pitchFamily="18" charset="0"/>
                <a:cs typeface="Times New Roman" pitchFamily="18" charset="0"/>
              </a:rPr>
              <a:t>Ол үшін ауыздың айналасындағы ерінді ажыратып, мәрін шеміршектерін бөліп төмен қарай сыпырады. </a:t>
            </a:r>
            <a:endParaRPr lang="ru-RU" sz="2600" b="1" dirty="0">
              <a:latin typeface="Times New Roman" pitchFamily="18" charset="0"/>
              <a:cs typeface="Times New Roman" pitchFamily="18" charset="0"/>
            </a:endParaRPr>
          </a:p>
          <a:p>
            <a:endParaRPr lang="ru-RU" sz="2600" dirty="0">
              <a:latin typeface="Times New Roman" pitchFamily="18" charset="0"/>
              <a:cs typeface="Times New Roman" pitchFamily="18" charset="0"/>
            </a:endParaRPr>
          </a:p>
        </p:txBody>
      </p:sp>
      <p:sp>
        <p:nvSpPr>
          <p:cNvPr id="4" name="AutoShape 2" descr="data:image/jpeg;base64,/9j/4AAQSkZJRgABAQAAAQABAAD/2wCEAAkGBxQTEhUUExQVFRUWFxoVFxcXFxgWFhcXGBgXFxYYGBUaHCggGBwlHBUVITEhJSkrLi4uFx8zODMsNygtLisBCgoKDg0OGxAQGywkICQsLCwvLCwsLCwsLCwsLCwsLCwsLCwsLCwsLCwsLCwsLCwsLCwsLCwsLCwsLCwsLCwsLP/AABEIALIBGwMBIgACEQEDEQH/xAAbAAACAgMBAAAAAAAAAAAAAAAFBgMEAQIHAP/EADwQAAEDAgQEAwUHAwMFAQAAAAECAxEABAUSITEGQVFhEyJxMoGRobEHFEJSwdHwI+HxFWJyFjOCkrIk/8QAGQEAAwEBAQAAAAAAAAAAAAAAAQIDAAQF/8QALBEAAgICAgAFAgYDAQAAAAAAAAECEQMhEjEEEyJBUTLwI2FxgZHhQqHBUv/aAAwDAQACEQMRAD8Aq4FbtqCiYhKCs76wQDJAJAElRgEwk+tFLDhxDi3HFILbYTkSFZ05nMoSVBJJWfOpMIk+1E6EUEwLGFW6EeRCi2pS0lWbdQAOYBQCtBGvU1cxLjxQQPI0fKEQQvkFJmQuZhZ5767615ySTo51XQu8QB1teRba0JmAopISoxPlVEK010oK80VQE8zRbivHHL1SHHIBQkpAT7AlRV5U/h0yp/8AAUEwokupHerqKirXsar2g9eNhlkJG5qfC2MjZUdzUuI2+ZSAaxiDmVMCuXlar5BewYyord9KziKtas4KxqTUGKMqzQBT2udC2VLJMK0q1xCmUJNWMIstyal4mtz4Yrc/xEFCjMUzcPW3iIPrS4q3VTPwldeH5VVbM/RoegyLfKn0rFndIKVaiRVTE71xSihoSSNPqflSih1cqImZIUOhrnx4OUfUHjWwjjeLlQKY2O9LYWZ3161adcM61AqDXZCKiqQyJ33JAlU1owspIKd6rFJqa0ehQmmrQ3sHGnPEUPFGlYvV+EqWxFWi0p5I8NJJ/nOiLPCTikjxXQnsNSK5uUY9/wAGx45z6QuOXbitSay1brXTxZ4JbN6EA6bqVM+6iDLDI2CBy25VN+IivpR0rwcn20c9bt1DeZq23grqxog/Snr7s3MwkmOlSqUNo0ikfiX7Bj4He2c7/wCnbhMlKJ7SJ+FCrq3cCoWlQPQiK6g8hB5D3UFx11LTZU4MyZgD8WY7QafH4lt1Q0/CJK0xMs7XWSKkxJ6ExVy7bKNdwRKT2P60DuHCtWtdEfXK2cDT5UzVb3lqO3fKTNSi171F4OsVbQU0F0uBxPehyhBitmmSkyDUVwvWaSKpgXejR6a0Qa1LlYmqFEErR4JSe9USmtAa2C6CjRg+m/8ALBNUX3s1YZtJ1J0plsrNpCZiTUpSjjI6TFvK4rQA1dsLVTago0ZubxCRoBQW5vs1Kpyl7Gv4DNtfhT2p5VauFJLgBOlKTYJOYaRzrZ19ajMnTnSPBvTFHQOoQrtVO8uU+KOlKyrlaue1bhajqaC8PW7FGy1vEgkTUePXAUgRS4lwxNZRczpNKsNOwo2SJ51ZaJFRptArUb1Gtt1J2kVXsokmO/BvhFwZh5xqk9eu/wClAuPLM27/AN6YAKFaOoI8p7kcvWpOG71bbiJTKZg6ElM8xGtNeJtBWZKkiCOe3qDQcnBWdWGPJcWciv75t1QUgFEjVJMwex6Vo23Ipgx/hUZkqbBk+0E7HooDlXsDaRaqUXcrZGgziTPWPhrTefFxuP8AAz8PK66K+F4C+4NGlR+YiB8TRa24fZa1eAKuiloSkH0ma2usbQ77Cbq4/wCOZtvfqIqS2slFOY27Dc/hclavUqqMsz99ff6lMfh4p62Fm70BP9NtEciFJOnxqsb9eoIn1TPfcGKDXDje2iXAdA2dD+o5Viycf/EFOzyCUEDsVKik9NWW30MLbwmC0SeULTPTaamJQIzNOJB5xp8RS5c3CEkeLYuDnmRBj/0Nb2uKW4IDVw8yr8rhMdfZWIoOq0n9/uzW77+/9B9WHzq24QN9delCcWt3kxDux27UQZxExDoRm2C06JV+x7Uo8Uh5aozmOmwI7kb0sG5SqxpUo3QXwq7Gq37tCUiSUjzLO+3vig1rcKvr1tAnwkrnXkkcz3NBbHBnXXMnLcnoOddG4UwZFuCRufj766nwhpdnN6599GnE2DgIISZjUR2/ekRCxudK6ZfEEkDzdSfoBXOeJLbw3SI0Oo/Whgmm3EXxGLSkVH7vkKqocIM15pOtZW3rXVSRypJaLDjoI31qmTWRUzTE61ujKokEVnLUlx0FR5jRGRgVLmFRAVtWCEW34FSHEFRAqr4RrZDRJgUrpiOCMl0k9aM4RganPMvRPSrNnYttondVEWnCE6mBUJZv/IjYOu7ZIMDQChd6sDQUSvXtaEXZ6b0Yb7JpWza3ZOXN1ogm2/pzULAJSAaK3LcM+6hKW0hqtg5FrpUL9lpI3qfD1kp15UQt28wNBycWCuLBmGXEnKd6ODTelu8YU25Io7avZ0d6XJH/ACXQ7Xui1aWqXFQQNOs5R65ac7DDA4kQtJA0nUj5mkfDmFOuBAmJ1/TTnTdjGJpt2fDTpA5aUuSVQpnZ4aLbJcVxO0tE/wBVeY9v2qgvGmrhvN4IQ0NSp2Nuw9+5pKsLA3T5ednwxogK2J6xRHFsJuLx3wWiEMoAKj1J5Rz9KjwV8f5/I62339szdcUZleHat5uitkx1AHIUKxG+u1Jy+GVT/sJOs8zpRmwbtbIFHjILn41EjNpy7RO1YGP26irK6ISJJ5e6h9L9MbGW1uVCRbMPNHMptYhQnQSdYgVeavnVuqWgutHYJCCrTlOm9evrxbqVrCtoWgdAFwn36H40zYdjbSWmlqUBnhPoqNZ6Vec3VuNvolCK6UtdlS3xx8JSFJGfY5tlfSDU6eI2j5LlgHkrQGPUHUVaTxRarWpCyBlOhIkHuDVnFsBbukZmyCRspMTHQ1BJX6o0VbbWnZHaYVZLHiW6lAEiUhUo3/Irb3dKsuYaw4vXMVHYajTsJg0pYFhDzL2oyp56yD0q/cYj4boS6DB1bXy9AeoppL1UnYq+m6oOt4WlgFKdNfefjU6s4QSEyRykie1FsPuW7hAChKhsdJ+NDeIHC2QlOiu+0UsV22wyb1FIHWmIJcOWChY3Srf3HnQjjKyzNBYGqDr6Hf8ASsXdwVLT4qcqs3lWnbt6UVUoPMLSrcApV6xoffvRj6JKSNL1RcWc9YGtbXG8V620NTLA3r0W9nkPsreF1qYr5Cqryyaw0rWmoar7J/CrLdvNZzcqnS2RSthbKjjUVDlq662RvVemTMmWfFrdi4g1F4R6VqKWkG7D2HHxDqdBRF8awKVmLoo2o/gDTjisxBjqdv71DJCtknBt6MXdgqMxodaMKK4AmuksYIFpzOaI+voOdEWMLbSnyICUj8StP8UuOcq6LQwVuWhJtMFcVEJog7gwIyqVr0TqflTGLpKz4bKVPHbyaNj/AJL50VtsAeI860tD8rY196zQ8ub2VjDFH2sSrXAEoGjZHdZCR86tN2iBtknomVUw4p9xtRLywtXIKVmV8KXLjiR93y2VtlT+dQj5UkoP3ZdOPwTnDgrdHxEfWsKtmU+04gdpFDk8OXTpzXD6j/tSYFErLhVtOuWf+VSdLVlYr8i5hb7SUr8JUnmRSo427dPlMf00mVK391MmPK+6seVPmc0HQD0rNpbhLJSCM6kGO5jfbqaPW2b8kJlniZdxBLSP+0gFMDaQPa9a6Vi+GOiwWi1A8Z2EpnSJ0JJ7Jk1zT7OrBTd6sOghSRsREydx12rrN/xjbWrrbLqsq1Nqc9ABoO5OsDtXVGEeevg53KXHfycdvvspu2kZ3XGhrqAVKO+8wJ51o5a21q3lUlLitdxKlHt0puxjB7jE1OXN08bW3baU4ywky54Y1DiwDGsAxvsNKQxhfgp8RtxCwqMpX1J5axtRzW2rf7f2bDW6X7/0QraGRbgGRKwEhE6gJ1n5VewbD7V5soT4gnfNtPXpOtQLbkgFwFQVJMAJHkJgDpJHxqw9YuOtnOhaHEDMCydFJ0KiEzOxqLftdff+y3FL2+/+FJ3gO6JPhI8RO+YEbabg0e+zW1u7e/S04y6htwEEKScogEgzt/mi2GM4nhqmlI//AGWy0IWoADMlKgCdPaEcjqNK6nZ4uy4luFALcSVJbV5XBlAKgUnUESJrr9TjUjkdXcRK4xsfDStY0hJII5Ea0o4U43fskLT50j3juOlPX2jkGzcMx5TXIuAXFi7SEgkH24HLv0rl8pVJr2OjzHaT9w/h12q2d8NX/iT05ietNWMNeKwHE7jfWRHWK1xbC0OnzaEapI3FTYI6haFszKk6HvUdPZV2gHb23iMkHmN+42NUcMc1ExK0ltUEQVCQDp6fOmOzsvDzI5SY+vPalRhWVSB1uDy3An9a0F2jTl0xbfZyqUOYJmoVuUQxxvK+4P8Ad9aoFFd8Xas86XdEJe7VGashmvLbFUtC0QIXrRO2OYzQ9LcmBRi2w8iDNLPZnGyVTMiIqEYcaIlYFafeB1pIpo0Y8SoyARUttgq1naJ5nT/NPVvgzOGMBx8BTqvZB116VZ4Wwpx9f3l1JIJlCdh2MdKRKV0h44kttgnCOBktwt4Favwt9T3FMtrh+VaQsAun2GU7JHVVVeMeLvui/AZAXcL9pW4ROwFG+CbTw2/FeJU6vVSjv/anWK36mUeSlUQ1bYTAzOkE79h6Cud8QXy8QvBasGGEGHCPxEbiaauOeIizbkI1UvygetU/s4wdKEZo86tSeetW4rpE3Ia8Fwxu3bCEJAgchVHG7e6eGRk+Gk7r5+6mIhKBmPKkjivj9TPlYbLhjlsKeUVWwJs0seBmmzmWC4vmpesmpMSeaYjMtCBG39qVMGu8ZvFZfEDTZ1JyiRPIGjx4CtGR4t6+t1e5BVuegFc08PIrHLxKC+K21KCWGlvL5QIHqaLYaXVlIegKVqUp2SnpPMnrVIOiCWEJYYgxAGdQHejuFNDxFaHypTr7utc88ai0kWhNtNsFfaCwPDSdoIM7elJfF2LrZetSjUlEEAyFZiBB98U68ejMWGpHnWJG8jnpQXjbBEF+yn/eoiPwthJ5d4p3BJ2+v6FUvgWbvGFN4ozpMthJA3MyQB3kR76J4/w+pd+l9yS06EKSlQIKFJUnM0V6RoFZROs7Gg2L2aXLptZcDagUthROgUoykn3GtsSwq6t7pxpVy86oJC0wvL4hidJJAHKjhrja+DZrTo6hd3jaLS5dMEqStEc4AKQmP5vXEfDQbdpOp2EzOvMJB+E+tNj1y66y8wpUusgOGIlSVAzIA3G/vpct05UiE7Iyp7dfpQySY+KKBiWCk6HNEz082/yimKxvDbrt1gkqad8M/wC9o+0g98pB/wDE0Ns2RmPlkR8eR1q5eBSgBB9pJ03BTsZ6xU3K2ivGos7HirQS/bvtmEwGzBgRrlEdNTXKMfxt8Yuq7ZbcWy2qMyUHIpAACzmiCN9Z5USxriBdsy0hfnXlzZVSEpEZZVHYmqllxjcNqS0q2bdDhEIBUCc2gAn6fSuqL1+pxS7N+POMEPeAhpWZpxQUv/iCPKR6/SjFq3a2oKkhCMw360l8R4e67do/ohlIUkBqAlSEzJkAxyNEOP7Ylptf5TB05R1rnmk5KKfzZeLai5NDFheLl5Ljg9kKKU6xtznlWeGAV3ClEAdOvxoMhPgYc2QSC4J031O4105U0cDWn9AOwJJlQAjQ8xQ8urNzugtjJS0hbhjRJIOnTTekbDLQuONKM+UFauWqtTPu+tPuMW3itqTEzoe450DebSy3CBBOm3zNJySVIZK2c84ngXC+8H+fChKlUW4nT/XP/EUKS0TtXXj+lHHkXrZHmrZlGcxVtNhpKjUbYynSq2hCxZ2OUyaJeLyFVEu8utEENgCedIxiJy3neqxt6lvbih5vzRVgHjii6+/YqGZlpuNOWm9dFxDFEW1uTokITp8K5NwEghTlw4PMskg9t6g45x8vrRboVIJ80fSinQ7+SzwxbquLld06JClSJ+VPr+KBIgGBSdZv+G2lCeQodiN6oqSgHc69YoX8Aoar5lVy82EgkJMmuj4LaltABGtK/BVvCQoz76eW9RVorVigzGWy4nJJE7xQxGGMMIzLAgDnTBdylMpEnlQDFShlBfuTJSJCfwzyAHWswla74jbtmvEWnLm0bQPbWeWnIUFbwlx8/fLw6EQyyJjXmetVcGsjduKxG8OW3bkoR2GwimAXC7gB0iAR5E/lB2HrFc+XJwX5lccOT30U12pWhwaAlJA6DSj+GLBaQE66CY5kafWhzTRG9HMPYDaCTpOtQ8PFyeyuZpdCDxZfZcQtgpOeVBIEgDMSANYO1HOLMPU5iDKEjyps3lbfiUpIAB91J/E17nxFoSUhKhtOuu2mwOu/SnPjTiZm0vbRThGVTakKMeylRSUr22lJHvrqUU4s572cox3Dgp+8bWSBnbUmJ0BQkp05bGpmscTcIQxd5ytAyNXLftADYOJ0mKZPtByKSm9tVNuIBDNwpJnyyMiieqc3wNKlhh5LpjYCZ232Nc8m8bfwXilkX5mfuqrC7cRn8XOhTZWNI8RKVJUZJ67V7wo9YqZ9vxFmDPmSVE6lRA1JPPkPdU90kAqA2PWpZZqTK4oOJRsmdCeuv8FWVLCCFETCgT6VJahIECf5tUVw2CMsz6cqmuysiq4+9fX7jlqmSqUpSuMobbCZKtdIJn30asVs2KvvFy4i4uhPhMtEKCVbAkgwAKqcOgNKcUNMzRQQNiFb/T5UKXYJSvok9NJjlNdTzRs5Fifub4pib2Vdw8oKfdUNQIyzslI6AU1cQYdns3vKZbbDvfqd/Sg/B+EqxC6IUv8A/PbqSqBupXSa6HjCPBt7p1U+YFKUiDAjKkAHv9a0MVtSfZp5P8V0IHEYP+m2oEjkCdjI2kf5pq+zi6z2hSr2kyO/WsY3w5GENhXtNoSVJ5H38ontQL7OLzIpQHs7KTM+hB7bfGqzXRKJ0BvVE9D/ADSlrGrc5gSqZ58vSKbcNRClJ3SrUe/lQHiNjKqO+nvrjyxpHTilcjnHF1rC0L5ER7xrVO3SnLpTFxYAWcu6plPWRr9JpIRcK2q2B8oEfEJRnZau3qoock1IW1Gt7G3k610Kjn7L9kgbk1eeeEHWhV2kp2qDxFRSs3KjDz01BFXG7brWSB0rc/gTkOf/AEviDjYQ2EMpiJUZPwFa4V9mLrasynEqX1janHAeMWLv2FQobpOhHupmt3x0ApkXZzfHeFVW1sp3xJcHXQegoHhdg04UrccW0s9R5Sf+VdlxK1auGi26kKBFcWtb44bfqtnTnt1HTNrAOxBNGqYDpeGJcQhKUwvoobEU6WiSEid6WuGbNDayptUtKGYJ5A9qO21/nJj2QYnrVV0KW3XIFc+x/JeP5XHAhhiFLKjCSek0z8VYshhkkrSla5S2CdVK6AbmlHCcKAyLdEqSDAO2ZUErMj2tIHQE9ahlyKPZWEHLok4ov2X7csMPobSkQATlKu8HUg0o8I8Tu2y/u9wlS25hKwoHL66zlrongIKs62ATEZ0wVR060D4h4atH0EhtMq1zJ0VI7jWa50+VtlXrSD7F40VABxskwYzCYPaiT7+/y9egFcnwyyXavJQlAU0p38oKkk85O0fpXUrZv8RPIx/ar469iU2/c5zx8W7dOY/91Ww3VrzPStuJ8JGIuWalLLaHLYpSsQR4qNQg+6efKh/2jWBccK9SRsNxvz2r3A3EaYDFy5rmGQKkwRtlGwPpHSDTqloRl/hPh1q0zJuDGUy8FFSmnEiS2vKdN494iheL3ycykMEKQZ8/4lkzmPYA6fLlTRjIDmhcBGUpVMpUUwNdAQSOxHpMAqdhbnww7EIIGUREDlyrm8R0dHh+yO0HhgTudf0+lSqg1Ap0qUQr823IDlVuAAIM/wA2rmZ0rsqmAda1ae80DaI69qmUkEzpHeqIXkJIgE+p+VaOwSZZLhbWFRIIgpGh30orZWX3oKWyhtZSdWnJBkAaHp/cGhiQVAKOk7j+b1BaqeQ6FMqIc9lBzZBqYyzsR6ginjXLYs746Gy+v12jYaw21AU6nOpR8vhnYhSfzaHTtSNf4niiSldyHciFhfmSMhUDpMfSadMGxtSo8Y+I4FrbWuAB/TURJjT4Vb4qx5tVuu3TlW44PDCZmFHqBqOu1egjgYUY4oTc4Qt94AEpWgpG06gRSH9nL4FwUkEAjtG+m2hH7VtxSoWtizap1iFrPKSZIOo3o1wvYJORSYmAUkc+e/8AOVLMMTottpHbQ9v5oZoPx80oWynkCVNiSO3M+7erdxd+GUg8wAfQ7H3GR76JNrCkEHURHqKScU9MeMmto43g/iPOZ1AKA07elAr62Dbq0RsrT03HyrpmIWCWVEJ2n60hcZoh8EDdAmOokVy4m/McSviYp400D23BU6SIkChaFmNjWzVwQYg108K6OFKi8VhVRlIqopwgyAajU8o8jQ8tg4hFKqxNUWX1Dkasfej0+VLwaF4MJ8SOfd32XmU5VZcygOY03rpuDYuHmkLHMCuT8TXg8dEnylvLRPgTGglCmyfZMpnpV0dTOjnHUqcU3MKRy6g86QPtQtQ4lD4HmQYV6GoOJsRKH27hB20XHMVbvMQRcNbghQoNmDP2Z44VoDROw0rpLzyLVkKUCokhKUj2lrUYSkdz15CTyrin2dILN1k3k6HtXWuJiZt1IVDiFqI0ChlKClZ12IBgH/dTuSUbBFW6ABYWt9x+4CfEkpQkKzpbbGyUmBuRJMSSfSJHHIOsknZI+p7VO+CdBv8AIdzUQtcoJnU7knf17dq8bJJzlbPTxxUY0TM3i08tPeO8TXsRdOXPlj8w30P6ihr45ZwfSdKmReAoUgqkEETP7VfBPdMlmjqykhwF5Ov4gaaLm+ypTHMadh3rl7eJ5Hd5y8/Smi4xLOhJHNKQPXT967Mejkk7L98yhW4n50L/ANDQdSgRzkGfiNv5vtVtT41B5amqrNykycrh10CSfmNaoITpZQQGlDMnUJcJhSSrQZtYga8gNqpv6AtbFMgieZ0kDoYrV1ZJDkrSe4Bnt5ZPTeKv3bWaFPBQGhQ8gDYxCXANj3qOZXsridCy7ZQ+pg+2AlXOFIIJzfp7u9YfZUNDThj+Ei4bQ40pJeQmAqAQoaeVXbQfCkZOKEZ0+wtJhaCAcpH5ZGxpJY0VhJv9S0zbKUOZPLl8qoXiEtLT4h3ISANyonpXr7HShIB8y1GEpSMpUepI1imHhThRbziLq83bH9NoagE6yZ3rQxJgyTa/Uq2qg2YcSkz32NVXcPcduW1NZkKScxCfMhKQRKieuu3eieJ2ZU4tbpSyCeoka8htNaKvEoZPhAttyfMqUqeV0SDrlmSVdu9LCPq0Gc9GF4SVTM+ESSpSSUEkmfaAjXXaTrtVJ/Em2QG7VsBYSJIAUQJjdRSobbQPSh92S77a2o18oCnSD6OII6bGoLbF1tShDjZ7rQREcgENJ099dPKJz8JATF8OccUV+YkmSFD4wZPwp24BvciUoWYjTU8ht+3uFB/+o3FGF+EfTONeY8w+c1daukL5DPMeXkfWs5G4nScRUl5sQoSNQQdj0JG1Zwi6JQUq9pOhpMsrpSSAlROvXf0pjQsghwfjTlV0zDY/CfhSylYUqNcdZDyNZkaEj5Gk/FcPyBJJzTIk00/ehnIOkjb+d6CcSnKhP/KPka5IS/ER0ZF+E0L6mk9KjLQ6VIH62LortPPIS0OlbBsdKlzitjFYxXKU9KzkT0qaQK18TtRMULnhxKokqMbSa0Z4cSkyFKB7GmIx3rUgULY+xffwcnTOo+tQNYGU+ytQ+lMjiwKiUua1g2VMCbUy6FyTB510PAHlPNC4WpSlOA6E+VKQSQlA5aFIPUiklo+lP+DshFqyNgBMbDWT+tTzP0FsH1FpmE91HU/t6CpAiZnTqTH+aqLfIEpH6Ceveo2826iVegMCvO5Kz0eLouvtMkHXMR1E/wA9aT75GRcg6HlTCl9C9AnXqkQf771rd2jS0lJBSeo5HkSK6INMhNNI5RdPSVEdVD3gkUSssUDbYzKACdd+n8+lC722VbvvNLIPm8RJGxSqY+m1A8TdOkGu2K2cbOgYZi4XmO5JgJ5Df2uZJ57VnE8VypCc2sbJ8qR1JCY/gpAscSLTZCTqaNcN4LdXpJaHkHtLVon0HWKZ6AtlO6xJQX5QnfYpSrWOqwe1OXCXFLiCGlQsDcpASERvAAgpGYbjfN0qZr7OUIIU4pbpGsJ8oJ78+lFUYYlhGVKEpHaCZ31O5NQn4iES0MEpBVGKNHVECdTAKZ9RFKfFdmhwqdaOR0wDoSlY5SI0PpRW1vciz5ZGwiNPd1/aijKGXNdATB79YP8AOtGE4z6NKEoPYkcL2CQoOXEKcT7CdgOp7nSnZbwWIJXEHRC8oMdwZqdOFtHSBtv1iTPrrVq3wVqDIEjWY1iqpEmxbvV29v5vDRmPs7uPEx+EqPu5/E0D/wBZFyUuLbISmAJMKIMe3Hs+4U141wy2oGIgz00MQT8DGnbpSxc2uUGIJ1EjnOuvXWaTLLhEfFHk9lg4a0rVuRIAhSgJ5iFZf/oD30BTZZVqSpC0nXcj10OWDsKMW4JAPbTpO37ioU3K/EyJ1SDBSdonT+dq5OdnZwBDtnB1HX5/4rLDcfUTynT460xXNsFDRMH1I/t9Koosik69ee9DnQHGy9YInLHI/KAn9KYGLryrTpvmHuOvyoNZsEfD+fWrTKYI+f60FlaA8aZ59AUDpqPZPSlviBxakGZEET9KYyqDvz/n6UP4qUPBAjUqHyk1sX1I2X6GKIKupqRKj1msZTXgk13Hmm/iGpW3ahAM14CsYshw17xD0qGT1rYIPWiYPeHNZ8KKyq31kpj4itTbAisOYWntVdQE1YFt3NeSwkkJEkkxpHp1oGDGA8M+MguOKKW50jc+mlOuHWaEhDepCEhIzeY6Dc96jsUpyoZTHk1McoGn1FVnb4MuwqASCRPQb0k4t99FoNLo2vLtASVlI3IEdjE9qE3OJqDanUFUJGxPP+GtWr5JaUdClGYmeyiT9K2WtDrSsoOVSdBERGo9+1QePdllk1Rdu8SLaEeQSpIKoA3I11FDWMRJXCufONuk/vU9ziYWwhYEmAFa6gjQio1WWaFDaQoafEUzhJOwKaaoS/tMw5QIfjQeRRHQmUn4z8a5vcOTArs3HLyVWbratDl0PcQofSuZcG4f4l40k6eaTPb311w0jml2NH2f/Zyq6Pi3UoZTsgHzLPf8o+Z7V2m1sG2kBptISlIgBIygActKAKxYtBCGkg5lZZ2AA3V+lXLjFkpbUtxWVCPaOsk/lpJ7HjosXeWJmAOfX0HOgV9dsjTKVnqdP/n3b1Zt78uoDhSUAjRJ3j0qliTSfDK1aBI1023muXJhLwy0Qs3jahCGwD+UDWakuMKJB0KSdoMGQRBA9f1qxhFihlHiK1cVqOeVJEgDpy1oa7iK8xB845dQe0+/apPE47KrKpaRGXHWzlUZjY7HlIIogMVIToYUNI5HXb1qDxPESMwEjYnf0rDdvm1jX+ftTxzTWhZYoPZGh1ZkTKSZSead9COm4qhcWzhJSEjXmdffRu2ZBOs6HSrOItho6+yefx2pqlkEUlAX02Aab11ygz39KgssLKZWr2lcvXl86NP3jSgPXX3a1pc3qSkARMjXlS+S0HzrB64nXn9Dt9frUaQkxqPXvVC6vkTGYab6852qs5iLLatVjad5oeW/g3mL5DviJBTrtr8RUbt4gSJ5/tSldcRDN5ApQ7D46mqBxR1Spyge/wDtTrCxXlQ8LXMmf8UM4ocCkNiY80/L+9CWcUdA9kE+/wClQv3KlamSR8KaGNqVizyJxo1bRPOtojSZquZ6VqQa6TmCdoW9l5o7amfjVl15nZCCfVWv60CB71sXKwLLylJ7+lYDnY1UDh/hrOcdR8q1GscPE02V01zftWhc6fQ6VZUNdB8DWPD7CiCyEu/8fnP0qxZPQ63mIICx8JFaBo7RHurwtikg7EH57/WtRrHGzfCbt1J8oKRHzpZ47vinKtJBUk5T3CwQdthIFVblTqlZvFIUOcfX60PxJp5SgqUGJnRWsjX0ovodM0wnFVeEUqiFSDO2pNFOGH/6a0q2ToDMyOVKQwt4E5AkA9VEjXfcetXbNi4QlQTlBMa+166aTPrSUGyVzESxcK1ORR1HIK5HsSKbrHGEpamYHfpSGcEeVPiOBU/7f0mrn+lKUlKFOeUaRtI79aNGsG8Q4996zJTOUqkR0E0LwxBbdQsaFJBE0zI4cTsCamb4bnr9a1ihy5xNRaS62SU+wT0PbnWxcDloPEMhDkxvmI1GnOhjPDzgSpIUQDy5esHSa0Vw7ceHkS5pMzlntvNAawphmI5+ZGsQdhWeIcShlQGswDr0UNKD2fDV03P9UepSR+orR/BnlHV8Htk6e+iYYsKzSoPKlalLUkHkgGEiPdV1FrObQabT76WF2b63fFL3mACYgRA7QalfZfWCC8ojUkJOT6RpQkkzKTRfDqwoDTTQ9+81evOILZoCVZ1RqlAzb9TsPjSsbXuJ7nMf1q0myIgmD6x+1IoRT6Hc20Ss8Ua+VlUb6qT17T2+dVcexq5uEgDK2kchqfj/AGqYMkc1e767Vo9bgg+19KdOuib2AEsP/nc+X6D51hdmYhSnTGm6iPjmo6jDgfxK+J/xWycLJ2UT8TW2YVhYJ5Jn1A/Wax937R8BTN/o5nfXpBHes/6VAlX8+NYwuotzvHv/AL1t4EcqPpwlR1SmR1y1unDROug7Az+lBoIDVI5fI152SNIFFX7IzAJjvM/rURsBzNDijOQHg89f50ivKRRlGFZiACJ7xtG89KIPcNGPK4kyQJJSmdNx/wCW3OPjTiCoWusx6GtA0J3+VNyOHCF5VlMCJIMgzsmQNDpz2EnlW1xw2pJ8qkRoAStCTJ/27jWd6xhRVbj1rZNkOoHY7/SmO4wRSYHkzKHlKjpGmpykGDymKz/o56I/9hW2bQu3NyvKjzq9oDc7dPSjWHLJSZJPv9a9XqJkS27ys6fMfiauocM7nbrXq9WAeSo1sk16vUTMsNjT31YfSAkQOR+ler1YxAgaip2EisV6swotWrY6D4USs0gK0Ar1epRiC/WQBBI15etDF3S/zq/9jXq9RARsqJOuvrVm3EkzrpzrNeoBKdzodNNeXpRTAkguCROnPWvV6nj9SAw2/bIg+RO35RS0lImvV6qZgRIX9DpWAdf50rNeqATLx8wrVW3wrNerMJLaJBVtU12kZduf616vUTFRSRkOgqmsaivV6gZnhvXlDevV6gAwlAg6Db96hyidhuK9XqwDcpEDSoVcq9XqZALThzLWTrrz1rUJrFeomZ//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data:image/jpeg;base64,/9j/4AAQSkZJRgABAQAAAQABAAD/2wCEAAkGBxQTEhUUExQVFRUWFxoVFxcXFxgWFhcXGBgXFxYYGBUaHCggGBwlHBUVITEhJSkrLi4uFx8zODMsNygtLisBCgoKDg0OGxAQGywkICQsLCwvLCwsLCwsLCwsLCwsLCwsLCwsLCwsLCwsLCwsLCwsLCwsLCwsLCwsLCwsLCwsLP/AABEIALIBGwMBIgACEQEDEQH/xAAbAAACAgMBAAAAAAAAAAAAAAAFBgMEAQIHAP/EADwQAAEDAgQEAwUHAwMFAQAAAAECAxEABAUSITEGQVFhEyJxMoGRobEHFEJSwdHwI+HxFWJyFjOCkrIk/8QAGQEAAwEBAQAAAAAAAAAAAAAAAQIDAAQF/8QALBEAAgICAgAFAgYDAQAAAAAAAAECEQMhEjEEEyJBUTLwI2FxgZHhQqHBUv/aAAwDAQACEQMRAD8Aq4FbtqCiYhKCs76wQDJAJAElRgEwk+tFLDhxDi3HFILbYTkSFZ05nMoSVBJJWfOpMIk+1E6EUEwLGFW6EeRCi2pS0lWbdQAOYBQCtBGvU1cxLjxQQPI0fKEQQvkFJmQuZhZ5767615ySTo51XQu8QB1teRba0JmAopISoxPlVEK010oK80VQE8zRbivHHL1SHHIBQkpAT7AlRV5U/h0yp/8AAUEwokupHerqKirXsar2g9eNhlkJG5qfC2MjZUdzUuI2+ZSAaxiDmVMCuXlar5BewYyord9KziKtas4KxqTUGKMqzQBT2udC2VLJMK0q1xCmUJNWMIstyal4mtz4Yrc/xEFCjMUzcPW3iIPrS4q3VTPwldeH5VVbM/RoegyLfKn0rFndIKVaiRVTE71xSihoSSNPqflSih1cqImZIUOhrnx4OUfUHjWwjjeLlQKY2O9LYWZ3161adcM61AqDXZCKiqQyJ33JAlU1owspIKd6rFJqa0ehQmmrQ3sHGnPEUPFGlYvV+EqWxFWi0p5I8NJJ/nOiLPCTikjxXQnsNSK5uUY9/wAGx45z6QuOXbitSay1brXTxZ4JbN6EA6bqVM+6iDLDI2CBy25VN+IivpR0rwcn20c9bt1DeZq23grqxog/Snr7s3MwkmOlSqUNo0ikfiX7Bj4He2c7/wCnbhMlKJ7SJ+FCrq3cCoWlQPQiK6g8hB5D3UFx11LTZU4MyZgD8WY7QafH4lt1Q0/CJK0xMs7XWSKkxJ6ExVy7bKNdwRKT2P60DuHCtWtdEfXK2cDT5UzVb3lqO3fKTNSi171F4OsVbQU0F0uBxPehyhBitmmSkyDUVwvWaSKpgXejR6a0Qa1LlYmqFEErR4JSe9USmtAa2C6CjRg+m/8ALBNUX3s1YZtJ1J0plsrNpCZiTUpSjjI6TFvK4rQA1dsLVTago0ZubxCRoBQW5vs1Kpyl7Gv4DNtfhT2p5VauFJLgBOlKTYJOYaRzrZ19ajMnTnSPBvTFHQOoQrtVO8uU+KOlKyrlaue1bhajqaC8PW7FGy1vEgkTUePXAUgRS4lwxNZRczpNKsNOwo2SJ51ZaJFRptArUb1Gtt1J2kVXsokmO/BvhFwZh5xqk9eu/wClAuPLM27/AN6YAKFaOoI8p7kcvWpOG71bbiJTKZg6ElM8xGtNeJtBWZKkiCOe3qDQcnBWdWGPJcWciv75t1QUgFEjVJMwex6Vo23Ipgx/hUZkqbBk+0E7HooDlXsDaRaqUXcrZGgziTPWPhrTefFxuP8AAz8PK66K+F4C+4NGlR+YiB8TRa24fZa1eAKuiloSkH0ma2usbQ77Cbq4/wCOZtvfqIqS2slFOY27Dc/hclavUqqMsz99ff6lMfh4p62Fm70BP9NtEciFJOnxqsb9eoIn1TPfcGKDXDje2iXAdA2dD+o5Viycf/EFOzyCUEDsVKik9NWW30MLbwmC0SeULTPTaamJQIzNOJB5xp8RS5c3CEkeLYuDnmRBj/0Nb2uKW4IDVw8yr8rhMdfZWIoOq0n9/uzW77+/9B9WHzq24QN9delCcWt3kxDux27UQZxExDoRm2C06JV+x7Uo8Uh5aozmOmwI7kb0sG5SqxpUo3QXwq7Gq37tCUiSUjzLO+3vig1rcKvr1tAnwkrnXkkcz3NBbHBnXXMnLcnoOddG4UwZFuCRufj766nwhpdnN6599GnE2DgIISZjUR2/ekRCxudK6ZfEEkDzdSfoBXOeJLbw3SI0Oo/Whgmm3EXxGLSkVH7vkKqocIM15pOtZW3rXVSRypJaLDjoI31qmTWRUzTE61ujKokEVnLUlx0FR5jRGRgVLmFRAVtWCEW34FSHEFRAqr4RrZDRJgUrpiOCMl0k9aM4RganPMvRPSrNnYttondVEWnCE6mBUJZv/IjYOu7ZIMDQChd6sDQUSvXtaEXZ6b0Yb7JpWza3ZOXN1ogm2/pzULAJSAaK3LcM+6hKW0hqtg5FrpUL9lpI3qfD1kp15UQt28wNBycWCuLBmGXEnKd6ODTelu8YU25Io7avZ0d6XJH/ACXQ7Xui1aWqXFQQNOs5R65ac7DDA4kQtJA0nUj5mkfDmFOuBAmJ1/TTnTdjGJpt2fDTpA5aUuSVQpnZ4aLbJcVxO0tE/wBVeY9v2qgvGmrhvN4IQ0NSp2Nuw9+5pKsLA3T5ednwxogK2J6xRHFsJuLx3wWiEMoAKj1J5Rz9KjwV8f5/I62339szdcUZleHat5uitkx1AHIUKxG+u1Jy+GVT/sJOs8zpRmwbtbIFHjILn41EjNpy7RO1YGP26irK6ISJJ5e6h9L9MbGW1uVCRbMPNHMptYhQnQSdYgVeavnVuqWgutHYJCCrTlOm9evrxbqVrCtoWgdAFwn36H40zYdjbSWmlqUBnhPoqNZ6Vec3VuNvolCK6UtdlS3xx8JSFJGfY5tlfSDU6eI2j5LlgHkrQGPUHUVaTxRarWpCyBlOhIkHuDVnFsBbukZmyCRspMTHQ1BJX6o0VbbWnZHaYVZLHiW6lAEiUhUo3/Irb3dKsuYaw4vXMVHYajTsJg0pYFhDzL2oyp56yD0q/cYj4boS6DB1bXy9AeoppL1UnYq+m6oOt4WlgFKdNfefjU6s4QSEyRykie1FsPuW7hAChKhsdJ+NDeIHC2QlOiu+0UsV22wyb1FIHWmIJcOWChY3Srf3HnQjjKyzNBYGqDr6Hf8ASsXdwVLT4qcqs3lWnbt6UVUoPMLSrcApV6xoffvRj6JKSNL1RcWc9YGtbXG8V620NTLA3r0W9nkPsreF1qYr5Cqryyaw0rWmoar7J/CrLdvNZzcqnS2RSthbKjjUVDlq662RvVemTMmWfFrdi4g1F4R6VqKWkG7D2HHxDqdBRF8awKVmLoo2o/gDTjisxBjqdv71DJCtknBt6MXdgqMxodaMKK4AmuksYIFpzOaI+voOdEWMLbSnyICUj8StP8UuOcq6LQwVuWhJtMFcVEJog7gwIyqVr0TqflTGLpKz4bKVPHbyaNj/AJL50VtsAeI860tD8rY196zQ8ub2VjDFH2sSrXAEoGjZHdZCR86tN2iBtknomVUw4p9xtRLywtXIKVmV8KXLjiR93y2VtlT+dQj5UkoP3ZdOPwTnDgrdHxEfWsKtmU+04gdpFDk8OXTpzXD6j/tSYFErLhVtOuWf+VSdLVlYr8i5hb7SUr8JUnmRSo427dPlMf00mVK391MmPK+6seVPmc0HQD0rNpbhLJSCM6kGO5jfbqaPW2b8kJlniZdxBLSP+0gFMDaQPa9a6Vi+GOiwWi1A8Z2EpnSJ0JJ7Jk1zT7OrBTd6sOghSRsREydx12rrN/xjbWrrbLqsq1Nqc9ABoO5OsDtXVGEeevg53KXHfycdvvspu2kZ3XGhrqAVKO+8wJ51o5a21q3lUlLitdxKlHt0puxjB7jE1OXN08bW3baU4ywky54Y1DiwDGsAxvsNKQxhfgp8RtxCwqMpX1J5axtRzW2rf7f2bDW6X7/0QraGRbgGRKwEhE6gJ1n5VewbD7V5soT4gnfNtPXpOtQLbkgFwFQVJMAJHkJgDpJHxqw9YuOtnOhaHEDMCydFJ0KiEzOxqLftdff+y3FL2+/+FJ3gO6JPhI8RO+YEbabg0e+zW1u7e/S04y6htwEEKScogEgzt/mi2GM4nhqmlI//AGWy0IWoADMlKgCdPaEcjqNK6nZ4uy4luFALcSVJbV5XBlAKgUnUESJrr9TjUjkdXcRK4xsfDStY0hJII5Ea0o4U43fskLT50j3juOlPX2jkGzcMx5TXIuAXFi7SEgkH24HLv0rl8pVJr2OjzHaT9w/h12q2d8NX/iT05ietNWMNeKwHE7jfWRHWK1xbC0OnzaEapI3FTYI6haFszKk6HvUdPZV2gHb23iMkHmN+42NUcMc1ExK0ltUEQVCQDp6fOmOzsvDzI5SY+vPalRhWVSB1uDy3An9a0F2jTl0xbfZyqUOYJmoVuUQxxvK+4P8Ad9aoFFd8Xas86XdEJe7VGashmvLbFUtC0QIXrRO2OYzQ9LcmBRi2w8iDNLPZnGyVTMiIqEYcaIlYFafeB1pIpo0Y8SoyARUttgq1naJ5nT/NPVvgzOGMBx8BTqvZB116VZ4Wwpx9f3l1JIJlCdh2MdKRKV0h44kttgnCOBktwt4Favwt9T3FMtrh+VaQsAun2GU7JHVVVeMeLvui/AZAXcL9pW4ROwFG+CbTw2/FeJU6vVSjv/anWK36mUeSlUQ1bYTAzOkE79h6Cud8QXy8QvBasGGEGHCPxEbiaauOeIizbkI1UvygetU/s4wdKEZo86tSeetW4rpE3Ia8Fwxu3bCEJAgchVHG7e6eGRk+Gk7r5+6mIhKBmPKkjivj9TPlYbLhjlsKeUVWwJs0seBmmzmWC4vmpesmpMSeaYjMtCBG39qVMGu8ZvFZfEDTZ1JyiRPIGjx4CtGR4t6+t1e5BVuegFc08PIrHLxKC+K21KCWGlvL5QIHqaLYaXVlIegKVqUp2SnpPMnrVIOiCWEJYYgxAGdQHejuFNDxFaHypTr7utc88ai0kWhNtNsFfaCwPDSdoIM7elJfF2LrZetSjUlEEAyFZiBB98U68ejMWGpHnWJG8jnpQXjbBEF+yn/eoiPwthJ5d4p3BJ2+v6FUvgWbvGFN4ozpMthJA3MyQB3kR76J4/w+pd+l9yS06EKSlQIKFJUnM0V6RoFZROs7Gg2L2aXLptZcDagUthROgUoykn3GtsSwq6t7pxpVy86oJC0wvL4hidJJAHKjhrja+DZrTo6hd3jaLS5dMEqStEc4AKQmP5vXEfDQbdpOp2EzOvMJB+E+tNj1y66y8wpUusgOGIlSVAzIA3G/vpct05UiE7Iyp7dfpQySY+KKBiWCk6HNEz082/yimKxvDbrt1gkqad8M/wC9o+0g98pB/wDE0Ns2RmPlkR8eR1q5eBSgBB9pJ03BTsZ6xU3K2ivGos7HirQS/bvtmEwGzBgRrlEdNTXKMfxt8Yuq7ZbcWy2qMyUHIpAACzmiCN9Z5USxriBdsy0hfnXlzZVSEpEZZVHYmqllxjcNqS0q2bdDhEIBUCc2gAn6fSuqL1+pxS7N+POMEPeAhpWZpxQUv/iCPKR6/SjFq3a2oKkhCMw360l8R4e67do/ohlIUkBqAlSEzJkAxyNEOP7Ylptf5TB05R1rnmk5KKfzZeLai5NDFheLl5Ljg9kKKU6xtznlWeGAV3ClEAdOvxoMhPgYc2QSC4J031O4105U0cDWn9AOwJJlQAjQ8xQ8urNzugtjJS0hbhjRJIOnTTekbDLQuONKM+UFauWqtTPu+tPuMW3itqTEzoe450DebSy3CBBOm3zNJySVIZK2c84ngXC+8H+fChKlUW4nT/XP/EUKS0TtXXj+lHHkXrZHmrZlGcxVtNhpKjUbYynSq2hCxZ2OUyaJeLyFVEu8utEENgCedIxiJy3neqxt6lvbih5vzRVgHjii6+/YqGZlpuNOWm9dFxDFEW1uTokITp8K5NwEghTlw4PMskg9t6g45x8vrRboVIJ80fSinQ7+SzwxbquLld06JClSJ+VPr+KBIgGBSdZv+G2lCeQodiN6oqSgHc69YoX8Aoar5lVy82EgkJMmuj4LaltABGtK/BVvCQoz76eW9RVorVigzGWy4nJJE7xQxGGMMIzLAgDnTBdylMpEnlQDFShlBfuTJSJCfwzyAHWswla74jbtmvEWnLm0bQPbWeWnIUFbwlx8/fLw6EQyyJjXmetVcGsjduKxG8OW3bkoR2GwimAXC7gB0iAR5E/lB2HrFc+XJwX5lccOT30U12pWhwaAlJA6DSj+GLBaQE66CY5kafWhzTRG9HMPYDaCTpOtQ8PFyeyuZpdCDxZfZcQtgpOeVBIEgDMSANYO1HOLMPU5iDKEjyps3lbfiUpIAB91J/E17nxFoSUhKhtOuu2mwOu/SnPjTiZm0vbRThGVTakKMeylRSUr22lJHvrqUU4s572cox3Dgp+8bWSBnbUmJ0BQkp05bGpmscTcIQxd5ytAyNXLftADYOJ0mKZPtByKSm9tVNuIBDNwpJnyyMiieqc3wNKlhh5LpjYCZ232Nc8m8bfwXilkX5mfuqrC7cRn8XOhTZWNI8RKVJUZJ67V7wo9YqZ9vxFmDPmSVE6lRA1JPPkPdU90kAqA2PWpZZqTK4oOJRsmdCeuv8FWVLCCFETCgT6VJahIECf5tUVw2CMsz6cqmuysiq4+9fX7jlqmSqUpSuMobbCZKtdIJn30asVs2KvvFy4i4uhPhMtEKCVbAkgwAKqcOgNKcUNMzRQQNiFb/T5UKXYJSvok9NJjlNdTzRs5Fifub4pib2Vdw8oKfdUNQIyzslI6AU1cQYdns3vKZbbDvfqd/Sg/B+EqxC6IUv8A/PbqSqBupXSa6HjCPBt7p1U+YFKUiDAjKkAHv9a0MVtSfZp5P8V0IHEYP+m2oEjkCdjI2kf5pq+zi6z2hSr2kyO/WsY3w5GENhXtNoSVJ5H38ontQL7OLzIpQHs7KTM+hB7bfGqzXRKJ0BvVE9D/ADSlrGrc5gSqZ58vSKbcNRClJ3SrUe/lQHiNjKqO+nvrjyxpHTilcjnHF1rC0L5ER7xrVO3SnLpTFxYAWcu6plPWRr9JpIRcK2q2B8oEfEJRnZau3qoock1IW1Gt7G3k610Kjn7L9kgbk1eeeEHWhV2kp2qDxFRSs3KjDz01BFXG7brWSB0rc/gTkOf/AEviDjYQ2EMpiJUZPwFa4V9mLrasynEqX1janHAeMWLv2FQobpOhHupmt3x0ApkXZzfHeFVW1sp3xJcHXQegoHhdg04UrccW0s9R5Sf+VdlxK1auGi26kKBFcWtb44bfqtnTnt1HTNrAOxBNGqYDpeGJcQhKUwvoobEU6WiSEid6WuGbNDayptUtKGYJ5A9qO21/nJj2QYnrVV0KW3XIFc+x/JeP5XHAhhiFLKjCSek0z8VYshhkkrSla5S2CdVK6AbmlHCcKAyLdEqSDAO2ZUErMj2tIHQE9ahlyKPZWEHLok4ov2X7csMPobSkQATlKu8HUg0o8I8Tu2y/u9wlS25hKwoHL66zlrongIKs62ATEZ0wVR060D4h4atH0EhtMq1zJ0VI7jWa50+VtlXrSD7F40VABxskwYzCYPaiT7+/y9egFcnwyyXavJQlAU0p38oKkk85O0fpXUrZv8RPIx/ar469iU2/c5zx8W7dOY/91Ww3VrzPStuJ8JGIuWalLLaHLYpSsQR4qNQg+6efKh/2jWBccK9SRsNxvz2r3A3EaYDFy5rmGQKkwRtlGwPpHSDTqloRl/hPh1q0zJuDGUy8FFSmnEiS2vKdN494iheL3ycykMEKQZ8/4lkzmPYA6fLlTRjIDmhcBGUpVMpUUwNdAQSOxHpMAqdhbnww7EIIGUREDlyrm8R0dHh+yO0HhgTudf0+lSqg1Ap0qUQr823IDlVuAAIM/wA2rmZ0rsqmAda1ae80DaI69qmUkEzpHeqIXkJIgE+p+VaOwSZZLhbWFRIIgpGh30orZWX3oKWyhtZSdWnJBkAaHp/cGhiQVAKOk7j+b1BaqeQ6FMqIc9lBzZBqYyzsR6ginjXLYs746Gy+v12jYaw21AU6nOpR8vhnYhSfzaHTtSNf4niiSldyHciFhfmSMhUDpMfSadMGxtSo8Y+I4FrbWuAB/TURJjT4Vb4qx5tVuu3TlW44PDCZmFHqBqOu1egjgYUY4oTc4Qt94AEpWgpG06gRSH9nL4FwUkEAjtG+m2hH7VtxSoWtizap1iFrPKSZIOo3o1wvYJORSYmAUkc+e/8AOVLMMTottpHbQ9v5oZoPx80oWynkCVNiSO3M+7erdxd+GUg8wAfQ7H3GR76JNrCkEHURHqKScU9MeMmto43g/iPOZ1AKA07elAr62Dbq0RsrT03HyrpmIWCWVEJ2n60hcZoh8EDdAmOokVy4m/McSviYp400D23BU6SIkChaFmNjWzVwQYg108K6OFKi8VhVRlIqopwgyAajU8o8jQ8tg4hFKqxNUWX1Dkasfej0+VLwaF4MJ8SOfd32XmU5VZcygOY03rpuDYuHmkLHMCuT8TXg8dEnylvLRPgTGglCmyfZMpnpV0dTOjnHUqcU3MKRy6g86QPtQtQ4lD4HmQYV6GoOJsRKH27hB20XHMVbvMQRcNbghQoNmDP2Z44VoDROw0rpLzyLVkKUCokhKUj2lrUYSkdz15CTyrin2dILN1k3k6HtXWuJiZt1IVDiFqI0ChlKClZ12IBgH/dTuSUbBFW6ABYWt9x+4CfEkpQkKzpbbGyUmBuRJMSSfSJHHIOsknZI+p7VO+CdBv8AIdzUQtcoJnU7knf17dq8bJJzlbPTxxUY0TM3i08tPeO8TXsRdOXPlj8w30P6ihr45ZwfSdKmReAoUgqkEETP7VfBPdMlmjqykhwF5Ov4gaaLm+ypTHMadh3rl7eJ5Hd5y8/Smi4xLOhJHNKQPXT967Mejkk7L98yhW4n50L/ANDQdSgRzkGfiNv5vtVtT41B5amqrNykycrh10CSfmNaoITpZQQGlDMnUJcJhSSrQZtYga8gNqpv6AtbFMgieZ0kDoYrV1ZJDkrSe4Bnt5ZPTeKv3bWaFPBQGhQ8gDYxCXANj3qOZXsridCy7ZQ+pg+2AlXOFIIJzfp7u9YfZUNDThj+Ei4bQ40pJeQmAqAQoaeVXbQfCkZOKEZ0+wtJhaCAcpH5ZGxpJY0VhJv9S0zbKUOZPLl8qoXiEtLT4h3ISANyonpXr7HShIB8y1GEpSMpUepI1imHhThRbziLq83bH9NoagE6yZ3rQxJgyTa/Uq2qg2YcSkz32NVXcPcduW1NZkKScxCfMhKQRKieuu3eieJ2ZU4tbpSyCeoka8htNaKvEoZPhAttyfMqUqeV0SDrlmSVdu9LCPq0Gc9GF4SVTM+ESSpSSUEkmfaAjXXaTrtVJ/Em2QG7VsBYSJIAUQJjdRSobbQPSh92S77a2o18oCnSD6OII6bGoLbF1tShDjZ7rQREcgENJ099dPKJz8JATF8OccUV+YkmSFD4wZPwp24BvciUoWYjTU8ht+3uFB/+o3FGF+EfTONeY8w+c1daukL5DPMeXkfWs5G4nScRUl5sQoSNQQdj0JG1Zwi6JQUq9pOhpMsrpSSAlROvXf0pjQsghwfjTlV0zDY/CfhSylYUqNcdZDyNZkaEj5Gk/FcPyBJJzTIk00/ehnIOkjb+d6CcSnKhP/KPka5IS/ER0ZF+E0L6mk9KjLQ6VIH62LortPPIS0OlbBsdKlzitjFYxXKU9KzkT0qaQK18TtRMULnhxKokqMbSa0Z4cSkyFKB7GmIx3rUgULY+xffwcnTOo+tQNYGU+ytQ+lMjiwKiUua1g2VMCbUy6FyTB510PAHlPNC4WpSlOA6E+VKQSQlA5aFIPUiklo+lP+DshFqyNgBMbDWT+tTzP0FsH1FpmE91HU/t6CpAiZnTqTH+aqLfIEpH6Ceveo2826iVegMCvO5Kz0eLouvtMkHXMR1E/wA9aT75GRcg6HlTCl9C9AnXqkQf771rd2jS0lJBSeo5HkSK6INMhNNI5RdPSVEdVD3gkUSssUDbYzKACdd+n8+lC722VbvvNLIPm8RJGxSqY+m1A8TdOkGu2K2cbOgYZi4XmO5JgJ5Df2uZJ57VnE8VypCc2sbJ8qR1JCY/gpAscSLTZCTqaNcN4LdXpJaHkHtLVon0HWKZ6AtlO6xJQX5QnfYpSrWOqwe1OXCXFLiCGlQsDcpASERvAAgpGYbjfN0qZr7OUIIU4pbpGsJ8oJ78+lFUYYlhGVKEpHaCZ31O5NQn4iES0MEpBVGKNHVECdTAKZ9RFKfFdmhwqdaOR0wDoSlY5SI0PpRW1vciz5ZGwiNPd1/aijKGXNdATB79YP8AOtGE4z6NKEoPYkcL2CQoOXEKcT7CdgOp7nSnZbwWIJXEHRC8oMdwZqdOFtHSBtv1iTPrrVq3wVqDIEjWY1iqpEmxbvV29v5vDRmPs7uPEx+EqPu5/E0D/wBZFyUuLbISmAJMKIMe3Hs+4U141wy2oGIgz00MQT8DGnbpSxc2uUGIJ1EjnOuvXWaTLLhEfFHk9lg4a0rVuRIAhSgJ5iFZf/oD30BTZZVqSpC0nXcj10OWDsKMW4JAPbTpO37ioU3K/EyJ1SDBSdonT+dq5OdnZwBDtnB1HX5/4rLDcfUTynT460xXNsFDRMH1I/t9Koosik69ee9DnQHGy9YInLHI/KAn9KYGLryrTpvmHuOvyoNZsEfD+fWrTKYI+f60FlaA8aZ59AUDpqPZPSlviBxakGZEET9KYyqDvz/n6UP4qUPBAjUqHyk1sX1I2X6GKIKupqRKj1msZTXgk13Hmm/iGpW3ahAM14CsYshw17xD0qGT1rYIPWiYPeHNZ8KKyq31kpj4itTbAisOYWntVdQE1YFt3NeSwkkJEkkxpHp1oGDGA8M+MguOKKW50jc+mlOuHWaEhDepCEhIzeY6Dc96jsUpyoZTHk1McoGn1FVnb4MuwqASCRPQb0k4t99FoNLo2vLtASVlI3IEdjE9qE3OJqDanUFUJGxPP+GtWr5JaUdClGYmeyiT9K2WtDrSsoOVSdBERGo9+1QePdllk1Rdu8SLaEeQSpIKoA3I11FDWMRJXCufONuk/vU9ziYWwhYEmAFa6gjQio1WWaFDaQoafEUzhJOwKaaoS/tMw5QIfjQeRRHQmUn4z8a5vcOTArs3HLyVWbratDl0PcQofSuZcG4f4l40k6eaTPb311w0jml2NH2f/Zyq6Pi3UoZTsgHzLPf8o+Z7V2m1sG2kBptISlIgBIygActKAKxYtBCGkg5lZZ2AA3V+lXLjFkpbUtxWVCPaOsk/lpJ7HjosXeWJmAOfX0HOgV9dsjTKVnqdP/n3b1Zt78uoDhSUAjRJ3j0qliTSfDK1aBI1023muXJhLwy0Qs3jahCGwD+UDWakuMKJB0KSdoMGQRBA9f1qxhFihlHiK1cVqOeVJEgDpy1oa7iK8xB845dQe0+/apPE47KrKpaRGXHWzlUZjY7HlIIogMVIToYUNI5HXb1qDxPESMwEjYnf0rDdvm1jX+ftTxzTWhZYoPZGh1ZkTKSZSead9COm4qhcWzhJSEjXmdffRu2ZBOs6HSrOItho6+yefx2pqlkEUlAX02Aab11ygz39KgssLKZWr2lcvXl86NP3jSgPXX3a1pc3qSkARMjXlS+S0HzrB64nXn9Dt9frUaQkxqPXvVC6vkTGYab6852qs5iLLatVjad5oeW/g3mL5DviJBTrtr8RUbt4gSJ5/tSldcRDN5ApQ7D46mqBxR1Spyge/wDtTrCxXlQ8LXMmf8UM4ocCkNiY80/L+9CWcUdA9kE+/wClQv3KlamSR8KaGNqVizyJxo1bRPOtojSZquZ6VqQa6TmCdoW9l5o7amfjVl15nZCCfVWv60CB71sXKwLLylJ7+lYDnY1UDh/hrOcdR8q1GscPE02V01zftWhc6fQ6VZUNdB8DWPD7CiCyEu/8fnP0qxZPQ63mIICx8JFaBo7RHurwtikg7EH57/WtRrHGzfCbt1J8oKRHzpZ47vinKtJBUk5T3CwQdthIFVblTqlZvFIUOcfX60PxJp5SgqUGJnRWsjX0ovodM0wnFVeEUqiFSDO2pNFOGH/6a0q2ToDMyOVKQwt4E5AkA9VEjXfcetXbNi4QlQTlBMa+166aTPrSUGyVzESxcK1ORR1HIK5HsSKbrHGEpamYHfpSGcEeVPiOBU/7f0mrn+lKUlKFOeUaRtI79aNGsG8Q4996zJTOUqkR0E0LwxBbdQsaFJBE0zI4cTsCamb4bnr9a1ihy5xNRaS62SU+wT0PbnWxcDloPEMhDkxvmI1GnOhjPDzgSpIUQDy5esHSa0Vw7ceHkS5pMzlntvNAawphmI5+ZGsQdhWeIcShlQGswDr0UNKD2fDV03P9UepSR+orR/BnlHV8Htk6e+iYYsKzSoPKlalLUkHkgGEiPdV1FrObQabT76WF2b63fFL3mACYgRA7QalfZfWCC8ojUkJOT6RpQkkzKTRfDqwoDTTQ9+81evOILZoCVZ1RqlAzb9TsPjSsbXuJ7nMf1q0myIgmD6x+1IoRT6Hc20Ss8Ua+VlUb6qT17T2+dVcexq5uEgDK2kchqfj/AGqYMkc1e767Vo9bgg+19KdOuib2AEsP/nc+X6D51hdmYhSnTGm6iPjmo6jDgfxK+J/xWycLJ2UT8TW2YVhYJ5Jn1A/Wax937R8BTN/o5nfXpBHes/6VAlX8+NYwuotzvHv/AL1t4EcqPpwlR1SmR1y1unDROug7Az+lBoIDVI5fI152SNIFFX7IzAJjvM/rURsBzNDijOQHg89f50ivKRRlGFZiACJ7xtG89KIPcNGPK4kyQJJSmdNx/wCW3OPjTiCoWusx6GtA0J3+VNyOHCF5VlMCJIMgzsmQNDpz2EnlW1xw2pJ8qkRoAStCTJ/27jWd6xhRVbj1rZNkOoHY7/SmO4wRSYHkzKHlKjpGmpykGDymKz/o56I/9hW2bQu3NyvKjzq9oDc7dPSjWHLJSZJPv9a9XqJkS27ys6fMfiauocM7nbrXq9WAeSo1sk16vUTMsNjT31YfSAkQOR+ler1YxAgaip2EisV6swotWrY6D4USs0gK0Ar1epRiC/WQBBI15etDF3S/zq/9jXq9RARsqJOuvrVm3EkzrpzrNeoBKdzodNNeXpRTAkguCROnPWvV6nj9SAw2/bIg+RO35RS0lImvV6qZgRIX9DpWAdf50rNeqATLx8wrVW3wrNerMJLaJBVtU12kZduf616vUTFRSRkOgqmsaivV6gZnhvXlDevV6gAwlAg6Db96hyidhuK9XqwDcpEDSoVcq9XqZALThzLWTrrz1rUJrFeomZ//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02" name="Picture 6" descr="Приемы снятия шкурки кролика трубкой"/>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27595" y="17421"/>
            <a:ext cx="4816405" cy="6363907"/>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427984" y="6383916"/>
            <a:ext cx="4464496" cy="369332"/>
          </a:xfrm>
          <a:prstGeom prst="rect">
            <a:avLst/>
          </a:prstGeom>
          <a:noFill/>
        </p:spPr>
        <p:txBody>
          <a:bodyPr wrap="square" rtlCol="0">
            <a:spAutoFit/>
          </a:bodyPr>
          <a:lstStyle/>
          <a:p>
            <a:pPr algn="ctr"/>
            <a:r>
              <a:rPr lang="kk-KZ" dirty="0" smtClean="0">
                <a:latin typeface="Times New Roman" pitchFamily="18" charset="0"/>
                <a:cs typeface="Times New Roman" pitchFamily="18" charset="0"/>
              </a:rPr>
              <a:t>қоянның терісін сыпыру мысалы.</a:t>
            </a:r>
            <a:endParaRPr lang="ru-RU" dirty="0">
              <a:latin typeface="Times New Roman" pitchFamily="18" charset="0"/>
              <a:cs typeface="Times New Roman" pitchFamily="18" charset="0"/>
            </a:endParaRPr>
          </a:p>
        </p:txBody>
      </p:sp>
      <p:pic>
        <p:nvPicPr>
          <p:cNvPr id="4104" name="Picture 8" descr="https://encrypted-tbn3.gstatic.com/images?q=tbn:ANd9GcTSTNbDRMU8Hf4r4swrRZBUyrCy2O8dRQkLYLT40swB2qHF09DQC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764408"/>
            <a:ext cx="4327595" cy="20935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21487599"/>
      </p:ext>
    </p:extLst>
  </p:cSld>
  <p:clrMapOvr>
    <a:masterClrMapping/>
  </p:clrMapOvr>
  <p:transition>
    <p:comb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332657"/>
            <a:ext cx="8226425" cy="3312368"/>
          </a:xfrm>
        </p:spPr>
        <p:style>
          <a:lnRef idx="1">
            <a:schemeClr val="accent3"/>
          </a:lnRef>
          <a:fillRef idx="2">
            <a:schemeClr val="accent3"/>
          </a:fillRef>
          <a:effectRef idx="1">
            <a:schemeClr val="accent3"/>
          </a:effectRef>
          <a:fontRef idx="minor">
            <a:schemeClr val="dk1"/>
          </a:fontRef>
        </p:style>
        <p:txBody>
          <a:bodyPr/>
          <a:lstStyle/>
          <a:p>
            <a:r>
              <a:rPr lang="kk-KZ" b="1" dirty="0">
                <a:latin typeface="Times New Roman" pitchFamily="18" charset="0"/>
                <a:cs typeface="Times New Roman" pitchFamily="18" charset="0"/>
              </a:rPr>
              <a:t>Арт жағынан бас жағына </a:t>
            </a:r>
            <a:r>
              <a:rPr lang="kk-KZ" dirty="0">
                <a:latin typeface="Times New Roman" pitchFamily="18" charset="0"/>
                <a:cs typeface="Times New Roman" pitchFamily="18" charset="0"/>
              </a:rPr>
              <a:t>қарай сыпыруды</a:t>
            </a:r>
            <a:r>
              <a:rPr lang="kk-KZ" i="1" dirty="0">
                <a:latin typeface="Times New Roman" pitchFamily="18" charset="0"/>
                <a:cs typeface="Times New Roman" pitchFamily="18" charset="0"/>
              </a:rPr>
              <a:t> кәмшәт қара күзен, сусар, саз құндызы, түлкі, андатра, мысық, қоян және т.б. бағалы аң терілерінің </a:t>
            </a:r>
            <a:r>
              <a:rPr lang="kk-KZ" dirty="0">
                <a:latin typeface="Times New Roman" pitchFamily="18" charset="0"/>
                <a:cs typeface="Times New Roman" pitchFamily="18" charset="0"/>
              </a:rPr>
              <a:t>алғанда қолданылады. Бұл терілердің алынатын өнімдердің түрі олардың ерекшеліктеріне байланысты. </a:t>
            </a:r>
            <a:endParaRPr lang="ru-RU" dirty="0">
              <a:latin typeface="Times New Roman" pitchFamily="18" charset="0"/>
              <a:cs typeface="Times New Roman" pitchFamily="18" charset="0"/>
            </a:endParaRPr>
          </a:p>
          <a:p>
            <a:r>
              <a:rPr lang="kk-KZ" u="sng" dirty="0">
                <a:latin typeface="Times New Roman" pitchFamily="18" charset="0"/>
                <a:cs typeface="Times New Roman" pitchFamily="18" charset="0"/>
              </a:rPr>
              <a:t>Бұл тәсілде артқы аяқтың іш жағымен артқы тесіке дейін тіліп төмен қарай сыпырады. </a:t>
            </a:r>
            <a:r>
              <a:rPr lang="kk-KZ" dirty="0">
                <a:latin typeface="Times New Roman" pitchFamily="18" charset="0"/>
                <a:cs typeface="Times New Roman" pitchFamily="18" charset="0"/>
              </a:rPr>
              <a:t>Көптеген аңдардың басын, аяқтарын, құйрығын, бүтіндей сақтап қалу тиімді. </a:t>
            </a:r>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05286" y="3815590"/>
            <a:ext cx="4246384" cy="25882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52026" y="4417491"/>
            <a:ext cx="2491974"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4365104"/>
            <a:ext cx="2405286"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87433082"/>
      </p:ext>
    </p:extLst>
  </p:cSld>
  <p:clrMapOvr>
    <a:masterClrMapping/>
  </p:clrMapOvr>
  <p:transition>
    <p:comb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kk-KZ" cap="none" dirty="0" smtClean="0">
                <a:ln w="10541" cmpd="sng">
                  <a:solidFill>
                    <a:srgbClr val="7D7D7D">
                      <a:tint val="100000"/>
                      <a:shade val="100000"/>
                      <a:satMod val="110000"/>
                    </a:srgbClr>
                  </a:solidFill>
                  <a:prstDash val="solid"/>
                </a:ln>
                <a:effectLst>
                  <a:reflection blurRad="6350" stA="60000" endA="900" endPos="60000" dist="29997" dir="5400000" sy="-100000" algn="bl" rotWithShape="0"/>
                </a:effectLst>
                <a:latin typeface="Times New Roman" pitchFamily="18" charset="0"/>
                <a:cs typeface="Times New Roman" pitchFamily="18" charset="0"/>
              </a:rPr>
              <a:t>Теріні майсыздандыру</a:t>
            </a:r>
            <a:endParaRPr lang="ru-RU" dirty="0">
              <a:effectLst>
                <a:reflection blurRad="6350" stA="60000" endA="900" endPos="60000" dist="29997" dir="5400000" sy="-100000" algn="bl" rotWithShape="0"/>
              </a:effectLst>
              <a:latin typeface="Times New Roman" pitchFamily="18" charset="0"/>
              <a:cs typeface="Times New Roman" pitchFamily="18" charset="0"/>
            </a:endParaRPr>
          </a:p>
        </p:txBody>
      </p:sp>
      <p:pic>
        <p:nvPicPr>
          <p:cNvPr id="6" name="Picture 4" descr="https://encrypted-tbn0.gstatic.com/images?q=tbn:ANd9GcQwDwVGCW4IwMymzK_sbM80oRyx1axCI-OLbNG4T6-bOmPCCJe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744" y="764704"/>
            <a:ext cx="4752528" cy="331236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5531551"/>
      </p:ext>
    </p:extLst>
  </p:cSld>
  <p:clrMapOvr>
    <a:masterClrMapping/>
  </p:clrMapOvr>
  <p:transition>
    <p:cover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Текст 5"/>
          <p:cNvSpPr>
            <a:spLocks noGrp="1"/>
          </p:cNvSpPr>
          <p:nvPr>
            <p:ph type="body" sz="half" idx="2"/>
          </p:nvPr>
        </p:nvSpPr>
        <p:spPr>
          <a:xfrm>
            <a:off x="611188" y="4724400"/>
            <a:ext cx="7848600" cy="2133600"/>
          </a:xfrm>
        </p:spPr>
        <p:txBody>
          <a:bodyPr/>
          <a:lstStyle/>
          <a:p>
            <a:pPr algn="ctr" eaLnBrk="1" hangingPunct="1"/>
            <a:r>
              <a:rPr lang="kk-KZ" sz="2300" dirty="0" smtClean="0">
                <a:latin typeface="Times New Roman" pitchFamily="18" charset="0"/>
                <a:cs typeface="Times New Roman" pitchFamily="18" charset="0"/>
              </a:rPr>
              <a:t>Терінің атқаратын қызметі: жануарлар организмін сыртқы ортадан, механикалық химиялық және бактериялық әсерлерден қорғайды, жылу алмасуды реттейді сезіну органдары болып, сонымен қатар жануардың тіршілігіндегі өңделген заттарды денеден бөліп шығару қызметін атқарады. </a:t>
            </a:r>
            <a:endParaRPr lang="ru-RU" sz="2300" dirty="0" smtClean="0">
              <a:latin typeface="Times New Roman" pitchFamily="18" charset="0"/>
              <a:cs typeface="Times New Roman" pitchFamily="18" charset="0"/>
            </a:endParaRPr>
          </a:p>
          <a:p>
            <a:pPr algn="ctr" eaLnBrk="1" hangingPunct="1"/>
            <a:endParaRPr lang="ru-RU" sz="2300" dirty="0" smtClean="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91680" y="332656"/>
            <a:ext cx="6005942" cy="396044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comb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463640" y="285728"/>
            <a:ext cx="7966012" cy="4500594"/>
          </a:xfrm>
          <a:prstGeom prst="rect">
            <a:avLst/>
          </a:prstGeom>
        </p:spPr>
      </p:pic>
      <p:sp>
        <p:nvSpPr>
          <p:cNvPr id="5" name="Прямоугольник 4"/>
          <p:cNvSpPr/>
          <p:nvPr/>
        </p:nvSpPr>
        <p:spPr>
          <a:xfrm>
            <a:off x="500034" y="4643446"/>
            <a:ext cx="7823136" cy="1661993"/>
          </a:xfrm>
          <a:prstGeom prst="rect">
            <a:avLst/>
          </a:prstGeom>
        </p:spPr>
        <p:txBody>
          <a:bodyPr wrap="square">
            <a:spAutoFit/>
          </a:bodyPr>
          <a:lstStyle/>
          <a:p>
            <a:pPr algn="ctr"/>
            <a:r>
              <a:rPr lang="ru-RU" dirty="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algn="ctr"/>
            <a:r>
              <a:rPr lang="ru-RU" sz="2800" b="1" dirty="0" err="1" smtClean="0">
                <a:latin typeface="Times New Roman" pitchFamily="18" charset="0"/>
                <a:cs typeface="Times New Roman" pitchFamily="18" charset="0"/>
              </a:rPr>
              <a:t>Теріні</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майсыздаңдыру кезеңдегі қолдаңылатын құралдар:</a:t>
            </a:r>
            <a:endParaRPr lang="ru-RU" sz="2800" b="1"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А </a:t>
            </a:r>
            <a:r>
              <a:rPr lang="ru-RU" sz="1400" dirty="0">
                <a:latin typeface="Times New Roman" pitchFamily="18" charset="0"/>
                <a:cs typeface="Times New Roman" pitchFamily="18" charset="0"/>
              </a:rPr>
              <a:t>– </a:t>
            </a:r>
            <a:r>
              <a:rPr lang="ru-RU" sz="1400" dirty="0" err="1" smtClean="0">
                <a:latin typeface="Times New Roman" pitchFamily="18" charset="0"/>
                <a:cs typeface="Times New Roman" pitchFamily="18" charset="0"/>
              </a:rPr>
              <a:t>өткір емес</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пышағ</a:t>
            </a:r>
            <a:r>
              <a:rPr lang="ru-RU" sz="1400" dirty="0" smtClean="0">
                <a:latin typeface="Times New Roman" pitchFamily="18" charset="0"/>
                <a:cs typeface="Times New Roman" pitchFamily="18" charset="0"/>
              </a:rPr>
              <a:t>, </a:t>
            </a:r>
            <a:r>
              <a:rPr lang="ru-RU" sz="1400" dirty="0">
                <a:latin typeface="Times New Roman" pitchFamily="18" charset="0"/>
                <a:cs typeface="Times New Roman" pitchFamily="18" charset="0"/>
              </a:rPr>
              <a:t>Б – </a:t>
            </a:r>
            <a:r>
              <a:rPr lang="ru-RU" sz="1400" dirty="0" err="1" smtClean="0">
                <a:latin typeface="Times New Roman" pitchFamily="18" charset="0"/>
                <a:cs typeface="Times New Roman" pitchFamily="18" charset="0"/>
              </a:rPr>
              <a:t>өткір пышақ</a:t>
            </a:r>
            <a:r>
              <a:rPr lang="ru-RU"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В </a:t>
            </a:r>
            <a:r>
              <a:rPr lang="ru-RU" sz="1400" dirty="0">
                <a:latin typeface="Times New Roman" pitchFamily="18" charset="0"/>
                <a:cs typeface="Times New Roman" pitchFamily="18" charset="0"/>
              </a:rPr>
              <a:t>– </a:t>
            </a:r>
            <a:r>
              <a:rPr lang="ru-RU" sz="1400" dirty="0" err="1" smtClean="0">
                <a:latin typeface="Times New Roman" pitchFamily="18" charset="0"/>
                <a:cs typeface="Times New Roman" pitchFamily="18" charset="0"/>
              </a:rPr>
              <a:t>қасық</a:t>
            </a:r>
            <a:r>
              <a:rPr lang="ru-RU"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Г </a:t>
            </a:r>
            <a:r>
              <a:rPr lang="ru-RU" sz="1400" dirty="0">
                <a:latin typeface="Times New Roman" pitchFamily="18" charset="0"/>
                <a:cs typeface="Times New Roman" pitchFamily="18" charset="0"/>
              </a:rPr>
              <a:t>– двуручные скребки (струги), Д – двусторонний </a:t>
            </a:r>
            <a:r>
              <a:rPr lang="ru-RU" sz="1400" dirty="0" smtClean="0">
                <a:latin typeface="Times New Roman" pitchFamily="18" charset="0"/>
                <a:cs typeface="Times New Roman" pitchFamily="18" charset="0"/>
              </a:rPr>
              <a:t>скребок, Е </a:t>
            </a:r>
            <a:r>
              <a:rPr lang="ru-RU" sz="1400" dirty="0">
                <a:latin typeface="Times New Roman" pitchFamily="18" charset="0"/>
                <a:cs typeface="Times New Roman" pitchFamily="18" charset="0"/>
              </a:rPr>
              <a:t>– одноручный скребок, Ж – зубчатые </a:t>
            </a:r>
            <a:r>
              <a:rPr lang="ru-RU" sz="1400" dirty="0" err="1">
                <a:solidFill>
                  <a:schemeClr val="bg1"/>
                </a:solidFill>
                <a:latin typeface="Times New Roman" pitchFamily="18" charset="0"/>
                <a:cs typeface="Times New Roman" pitchFamily="18" charset="0"/>
              </a:rPr>
              <a:t>мездряки</a:t>
            </a:r>
            <a:endParaRPr lang="ru-RU" sz="14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9349444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332657"/>
            <a:ext cx="8226425" cy="3240360"/>
          </a:xfrm>
        </p:spPr>
        <p:txBody>
          <a:bodyPr/>
          <a:lstStyle/>
          <a:p>
            <a:r>
              <a:rPr lang="kk-KZ" sz="2600" dirty="0">
                <a:solidFill>
                  <a:srgbClr val="000066"/>
                </a:solidFill>
                <a:latin typeface="Times New Roman" pitchFamily="18" charset="0"/>
                <a:cs typeface="Times New Roman" pitchFamily="18" charset="0"/>
              </a:rPr>
              <a:t>Терінің тканінде сұрыптауға және жүн жабынына кері әсерін тигізетін майдың артық мөлшері болады. Майжүн жабынын ластап сарғайтады. Сонымен қатар сақтау кезінде тотығып, қызып тері тканін әлсіретеді. Майдың артық мөлшері терінің кебуіне де кері әсерін тигізіп, бактериялардың дамуына қолайлы жағдай жасауы мүмкін. </a:t>
            </a:r>
            <a:endParaRPr lang="ru-RU" sz="2600" dirty="0">
              <a:solidFill>
                <a:srgbClr val="000066"/>
              </a:solidFill>
              <a:latin typeface="Times New Roman" pitchFamily="18" charset="0"/>
              <a:cs typeface="Times New Roman" pitchFamily="18" charset="0"/>
            </a:endParaRPr>
          </a:p>
          <a:p>
            <a:endParaRPr lang="ru-RU" sz="2600" dirty="0">
              <a:solidFill>
                <a:srgbClr val="000066"/>
              </a:solidFill>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2780928"/>
            <a:ext cx="2520280" cy="40204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4" y="3405712"/>
            <a:ext cx="5114925" cy="339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08285334"/>
      </p:ext>
    </p:extLst>
  </p:cSld>
  <p:clrMapOvr>
    <a:masterClrMapping/>
  </p:clrMapOvr>
  <p:transition>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5613" y="4005064"/>
            <a:ext cx="8226425" cy="2121099"/>
          </a:xfrm>
        </p:spPr>
        <p:txBody>
          <a:bodyPr/>
          <a:lstStyle/>
          <a:p>
            <a:r>
              <a:rPr lang="kk-KZ" sz="2600" dirty="0">
                <a:latin typeface="Times New Roman" pitchFamily="18" charset="0"/>
                <a:cs typeface="Times New Roman" pitchFamily="18" charset="0"/>
              </a:rPr>
              <a:t>Майсыздандыруды (майдан арылтуды) негізінен механикалық тәсілімен, өтпес пышақтарымен немесе сол сияқты активті туғыш заттармен өңдеу жолымен жүргізеді. </a:t>
            </a:r>
            <a:endParaRPr lang="ru-RU" sz="2600" dirty="0">
              <a:latin typeface="Times New Roman" pitchFamily="18" charset="0"/>
              <a:cs typeface="Times New Roman" pitchFamily="18" charset="0"/>
            </a:endParaRPr>
          </a:p>
          <a:p>
            <a:endParaRPr lang="ru-RU" sz="2600" dirty="0">
              <a:latin typeface="Times New Roman" pitchFamily="18" charset="0"/>
              <a:cs typeface="Times New Roman" pitchFamily="18" charset="0"/>
            </a:endParaRPr>
          </a:p>
        </p:txBody>
      </p:sp>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262084"/>
            <a:ext cx="3168352" cy="36534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1999" y="804888"/>
            <a:ext cx="3884597" cy="25678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46388181"/>
      </p:ext>
    </p:extLst>
  </p:cSld>
  <p:clrMapOvr>
    <a:masterClrMapping/>
  </p:clrMapOvr>
  <p:transition>
    <p:comb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kk-KZ" dirty="0" smtClean="0">
                <a:latin typeface="Times New Roman" pitchFamily="18" charset="0"/>
                <a:cs typeface="Times New Roman" pitchFamily="18" charset="0"/>
              </a:rPr>
              <a:t>Өңдеу</a:t>
            </a:r>
            <a:endParaRPr lang="ru-RU"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7704" y="416404"/>
            <a:ext cx="5283680" cy="395766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26139707"/>
      </p:ext>
    </p:extLst>
  </p:cSld>
  <p:clrMapOvr>
    <a:masterClrMapping/>
  </p:clrMapOvr>
  <p:transition>
    <p:push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7"/>
            <a:ext cx="8226425" cy="2088232"/>
          </a:xfrm>
        </p:spPr>
        <p:txBody>
          <a:bodyPr/>
          <a:lstStyle/>
          <a:p>
            <a:r>
              <a:rPr lang="kk-KZ" dirty="0" smtClean="0">
                <a:latin typeface="Times New Roman" pitchFamily="18" charset="0"/>
                <a:cs typeface="Times New Roman" pitchFamily="18" charset="0"/>
              </a:rPr>
              <a:t>Бұл операцияның мақсаты – теріге қалыпты пішін беру, тері ұлпасының әжімдерін мен қыртыстарын жою. Өңдеу арнайы ережелерге сәйкес консервілеудің алдында жүргізіледі.</a:t>
            </a:r>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2348880"/>
            <a:ext cx="6120680" cy="43326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3267959"/>
      </p:ext>
    </p:extLst>
  </p:cSld>
  <p:clrMapOvr>
    <a:masterClrMapping/>
  </p:clrMapOvr>
  <p:transition>
    <p:comb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79512" y="971788"/>
            <a:ext cx="5619750" cy="32385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652120" y="836712"/>
            <a:ext cx="3168352" cy="2246769"/>
          </a:xfrm>
          <a:prstGeom prst="rect">
            <a:avLst/>
          </a:prstGeom>
          <a:noFill/>
        </p:spPr>
        <p:txBody>
          <a:bodyPr wrap="square" rtlCol="0">
            <a:spAutoFit/>
          </a:bodyPr>
          <a:lstStyle/>
          <a:p>
            <a:pPr algn="ctr"/>
            <a:r>
              <a:rPr lang="ru-RU" sz="2000" dirty="0" err="1" smtClean="0">
                <a:latin typeface="Times New Roman" pitchFamily="18" charset="0"/>
                <a:cs typeface="Times New Roman" pitchFamily="18" charset="0"/>
              </a:rPr>
              <a:t>Трубкамен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және жалпақ әдісімен  сыпырылғаң терінің </a:t>
            </a:r>
            <a:r>
              <a:rPr lang="ru-RU" sz="2000" dirty="0" err="1" smtClean="0">
                <a:latin typeface="Times New Roman" pitchFamily="18" charset="0"/>
                <a:cs typeface="Times New Roman" pitchFamily="18" charset="0"/>
              </a:rPr>
              <a:t>өңдеуі жіне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кептіруі</a:t>
            </a:r>
            <a:r>
              <a:rPr lang="ru-RU" sz="2000"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а </a:t>
            </a:r>
            <a:r>
              <a:rPr lang="ru-RU" sz="2000" dirty="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правилкада</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б - </a:t>
            </a:r>
            <a:r>
              <a:rPr lang="ru-RU" sz="2000" dirty="0" err="1" smtClean="0">
                <a:latin typeface="Times New Roman" pitchFamily="18" charset="0"/>
                <a:cs typeface="Times New Roman" pitchFamily="18" charset="0"/>
              </a:rPr>
              <a:t>рамады</a:t>
            </a:r>
            <a:r>
              <a:rPr lang="ru-RU" sz="2000"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в </a:t>
            </a:r>
            <a:r>
              <a:rPr lang="ru-RU" sz="2000" dirty="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қалқаңда</a:t>
            </a:r>
            <a:r>
              <a:rPr lang="ru-RU" sz="2000"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г </a:t>
            </a:r>
            <a:r>
              <a:rPr lang="ru-RU" sz="2000" dirty="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сырықта</a:t>
            </a:r>
            <a:endParaRPr lang="ru-RU" sz="2000" dirty="0">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932040" y="3796124"/>
            <a:ext cx="3714750" cy="28575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TextBox 6"/>
          <p:cNvSpPr txBox="1"/>
          <p:nvPr/>
        </p:nvSpPr>
        <p:spPr>
          <a:xfrm>
            <a:off x="2138992" y="5184574"/>
            <a:ext cx="3672408" cy="1200329"/>
          </a:xfrm>
          <a:prstGeom prst="rect">
            <a:avLst/>
          </a:prstGeom>
          <a:noFill/>
        </p:spPr>
        <p:txBody>
          <a:bodyPr wrap="square" rtlCol="0">
            <a:spAutoFit/>
          </a:bodyPr>
          <a:lstStyle/>
          <a:p>
            <a:r>
              <a:rPr lang="ru-RU" dirty="0" err="1" smtClean="0"/>
              <a:t>Правилкалардың түрлері:</a:t>
            </a:r>
            <a:r>
              <a:rPr lang="ru-RU" dirty="0" smtClean="0"/>
              <a:t> </a:t>
            </a:r>
            <a:endParaRPr lang="ru-RU" dirty="0" smtClean="0"/>
          </a:p>
          <a:p>
            <a:r>
              <a:rPr lang="ru-RU" dirty="0" smtClean="0"/>
              <a:t>а </a:t>
            </a:r>
            <a:r>
              <a:rPr lang="ru-RU" dirty="0"/>
              <a:t>- </a:t>
            </a:r>
            <a:r>
              <a:rPr lang="ru-RU" dirty="0" err="1" smtClean="0"/>
              <a:t>жылжымалы</a:t>
            </a:r>
            <a:r>
              <a:rPr lang="ru-RU" dirty="0" smtClean="0"/>
              <a:t>; </a:t>
            </a:r>
            <a:endParaRPr lang="ru-RU" dirty="0" smtClean="0"/>
          </a:p>
          <a:p>
            <a:r>
              <a:rPr lang="ru-RU" dirty="0" smtClean="0"/>
              <a:t>б </a:t>
            </a:r>
            <a:r>
              <a:rPr lang="ru-RU" dirty="0"/>
              <a:t>- </a:t>
            </a:r>
            <a:r>
              <a:rPr lang="ru-RU" dirty="0" err="1" smtClean="0"/>
              <a:t>айырлы</a:t>
            </a:r>
            <a:r>
              <a:rPr lang="ru-RU" dirty="0" smtClean="0"/>
              <a:t>; </a:t>
            </a:r>
            <a:endParaRPr lang="ru-RU" dirty="0" smtClean="0"/>
          </a:p>
          <a:p>
            <a:r>
              <a:rPr lang="ru-RU" dirty="0" smtClean="0"/>
              <a:t>в </a:t>
            </a:r>
            <a:r>
              <a:rPr lang="ru-RU" dirty="0"/>
              <a:t>- </a:t>
            </a:r>
            <a:r>
              <a:rPr lang="ru-RU" dirty="0" err="1" smtClean="0"/>
              <a:t>сыналы</a:t>
            </a:r>
            <a:endParaRPr lang="ru-RU" dirty="0"/>
          </a:p>
        </p:txBody>
      </p:sp>
    </p:spTree>
    <p:extLst>
      <p:ext uri="{BB962C8B-B14F-4D97-AF65-F5344CB8AC3E}">
        <p14:creationId xmlns="" xmlns:p14="http://schemas.microsoft.com/office/powerpoint/2010/main" val="4254700920"/>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71472" y="5572140"/>
            <a:ext cx="8143932" cy="1071570"/>
          </a:xfrm>
        </p:spPr>
        <p:txBody>
          <a:bodyPr>
            <a:noAutofit/>
          </a:bodyPr>
          <a:lstStyle/>
          <a:p>
            <a:pPr marL="0" indent="0" algn="ctr">
              <a:buNone/>
            </a:pPr>
            <a:r>
              <a:rPr lang="ru-RU" sz="3600" dirty="0" err="1" smtClean="0"/>
              <a:t>Правилкаларды</a:t>
            </a:r>
            <a:r>
              <a:rPr lang="ru-RU" sz="3600" dirty="0" smtClean="0"/>
              <a:t> </a:t>
            </a:r>
            <a:r>
              <a:rPr lang="ru-RU" sz="3600" dirty="0" smtClean="0"/>
              <a:t>таза </a:t>
            </a:r>
            <a:r>
              <a:rPr lang="ru-RU" sz="3600" dirty="0" err="1" smtClean="0"/>
              <a:t>параққа және рулонды</a:t>
            </a:r>
            <a:r>
              <a:rPr lang="ru-RU" sz="3600" dirty="0" smtClean="0"/>
              <a:t> </a:t>
            </a:r>
            <a:r>
              <a:rPr lang="ru-RU" sz="3600" dirty="0" err="1" smtClean="0"/>
              <a:t>қағазға орайды</a:t>
            </a:r>
            <a:r>
              <a:rPr lang="ru-RU" sz="3600" dirty="0" smtClean="0"/>
              <a:t>.</a:t>
            </a:r>
          </a:p>
        </p:txBody>
      </p:sp>
      <p:pic>
        <p:nvPicPr>
          <p:cNvPr id="4" name="Рисунок 3"/>
          <p:cNvPicPr>
            <a:picLocks noChangeAspect="1"/>
          </p:cNvPicPr>
          <p:nvPr/>
        </p:nvPicPr>
        <p:blipFill>
          <a:blip r:embed="rId2"/>
          <a:stretch>
            <a:fillRect/>
          </a:stretch>
        </p:blipFill>
        <p:spPr>
          <a:xfrm>
            <a:off x="714348" y="285728"/>
            <a:ext cx="7793002" cy="5145513"/>
          </a:xfrm>
          <a:prstGeom prst="rect">
            <a:avLst/>
          </a:prstGeom>
        </p:spPr>
      </p:pic>
    </p:spTree>
    <p:extLst>
      <p:ext uri="{BB962C8B-B14F-4D97-AF65-F5344CB8AC3E}">
        <p14:creationId xmlns:p14="http://schemas.microsoft.com/office/powerpoint/2010/main" xmlns="" val="39043485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kk-KZ" dirty="0">
                <a:latin typeface="Times New Roman" pitchFamily="18" charset="0"/>
                <a:cs typeface="Times New Roman" pitchFamily="18" charset="0"/>
              </a:rPr>
              <a:t>Консервілеу </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8" y="777458"/>
            <a:ext cx="4608511" cy="3451935"/>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78228594"/>
      </p:ext>
    </p:extLst>
  </p:cSld>
  <p:clrMapOvr>
    <a:masterClrMapping/>
  </p:clrMapOvr>
  <p:transition>
    <p:wheel spokes="8"/>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467544" y="1052736"/>
            <a:ext cx="8226425" cy="4525963"/>
          </a:xfrm>
        </p:spPr>
        <p:style>
          <a:lnRef idx="0">
            <a:schemeClr val="accent3"/>
          </a:lnRef>
          <a:fillRef idx="3">
            <a:schemeClr val="accent3"/>
          </a:fillRef>
          <a:effectRef idx="3">
            <a:schemeClr val="accent3"/>
          </a:effectRef>
          <a:fontRef idx="minor">
            <a:schemeClr val="lt1"/>
          </a:fontRef>
        </p:style>
        <p:txBody>
          <a:bodyPr/>
          <a:lstStyle/>
          <a:p>
            <a:pPr algn="ctr"/>
            <a:r>
              <a:rPr lang="kk-KZ" dirty="0">
                <a:solidFill>
                  <a:schemeClr val="tx1"/>
                </a:solidFill>
                <a:latin typeface="Times New Roman" pitchFamily="18" charset="0"/>
                <a:cs typeface="Times New Roman" pitchFamily="18" charset="0"/>
              </a:rPr>
              <a:t>Малдың жаңа ғана сыпырылған терісін «булы тері» деп атайды. Малды сойған сәттің өзінде – ақ теріде көптеген бактериялар болады. олар 20 – 37</a:t>
            </a:r>
            <a:r>
              <a:rPr lang="kk-KZ" baseline="30000" dirty="0">
                <a:solidFill>
                  <a:schemeClr val="tx1"/>
                </a:solidFill>
                <a:latin typeface="Times New Roman" pitchFamily="18" charset="0"/>
                <a:cs typeface="Times New Roman" pitchFamily="18" charset="0"/>
              </a:rPr>
              <a:t>0</a:t>
            </a:r>
            <a:r>
              <a:rPr lang="kk-KZ" dirty="0">
                <a:solidFill>
                  <a:schemeClr val="tx1"/>
                </a:solidFill>
                <a:latin typeface="Times New Roman" pitchFamily="18" charset="0"/>
                <a:cs typeface="Times New Roman" pitchFamily="18" charset="0"/>
              </a:rPr>
              <a:t>С температурада және қан қалдықтары бар дамуына қолайлы ортада өте тез көбейіп терінің бұзылуына жағдай жасайды. Мал жануарларының белгілі бір уақыт аралығында сойатын болғандықтан олардың өңдеу өнеркәсіптерінде жеткізгенше ұзақ уақыт сақтауға тура келеді. Терілер ұзақ «булы тері» күйінде сақтауға болмайды, сондықтан оларды негізгі қасиеттерін жоғалтпайтындай күйге келтіріп сақтау керек. Бұл үшін терілерді консервілейді. </a:t>
            </a:r>
            <a:endParaRPr lang="ru-RU"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546615279"/>
      </p:ext>
    </p:extLst>
  </p:cSld>
  <p:clrMapOvr>
    <a:masterClrMapping/>
  </p:clrMapOvr>
  <p:transition>
    <p:comb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4638"/>
            <a:ext cx="8226425" cy="1511288"/>
          </a:xfrm>
        </p:spPr>
        <p:txBody>
          <a:bodyPr/>
          <a:lstStyle/>
          <a:p>
            <a:pPr algn="ctr"/>
            <a:r>
              <a:rPr lang="kk-KZ" sz="4000" b="1" dirty="0" smtClean="0">
                <a:latin typeface="Times New Roman" pitchFamily="18" charset="0"/>
                <a:cs typeface="Times New Roman" pitchFamily="18" charset="0"/>
              </a:rPr>
              <a:t>Консервлеудің мынадай тәсілдері қолданылады:</a:t>
            </a:r>
            <a:endParaRPr lang="ru-RU" sz="4000" b="1" dirty="0"/>
          </a:p>
        </p:txBody>
      </p:sp>
      <p:sp>
        <p:nvSpPr>
          <p:cNvPr id="3" name="Содержимое 2"/>
          <p:cNvSpPr>
            <a:spLocks noGrp="1"/>
          </p:cNvSpPr>
          <p:nvPr>
            <p:ph idx="1"/>
          </p:nvPr>
        </p:nvSpPr>
        <p:spPr>
          <a:xfrm>
            <a:off x="500034" y="2071678"/>
            <a:ext cx="8226425" cy="4097335"/>
          </a:xfrm>
        </p:spPr>
        <p:txBody>
          <a:bodyPr/>
          <a:lstStyle/>
          <a:p>
            <a:r>
              <a:rPr lang="kk-KZ" sz="4400" i="1" dirty="0" smtClean="0">
                <a:latin typeface="Times New Roman" pitchFamily="18" charset="0"/>
                <a:cs typeface="Times New Roman" pitchFamily="18" charset="0"/>
              </a:rPr>
              <a:t>құрғату</a:t>
            </a:r>
          </a:p>
          <a:p>
            <a:r>
              <a:rPr lang="kk-KZ" sz="4400" i="1" dirty="0" smtClean="0">
                <a:latin typeface="Times New Roman" pitchFamily="18" charset="0"/>
                <a:cs typeface="Times New Roman" pitchFamily="18" charset="0"/>
              </a:rPr>
              <a:t>ылғалды </a:t>
            </a:r>
            <a:r>
              <a:rPr lang="kk-KZ" sz="4400" i="1" dirty="0" smtClean="0">
                <a:latin typeface="Times New Roman" pitchFamily="18" charset="0"/>
                <a:cs typeface="Times New Roman" pitchFamily="18" charset="0"/>
              </a:rPr>
              <a:t>тұздау</a:t>
            </a:r>
            <a:r>
              <a:rPr lang="kk-KZ" sz="4400" i="1" dirty="0" smtClean="0">
                <a:latin typeface="Times New Roman" pitchFamily="18" charset="0"/>
                <a:cs typeface="Times New Roman" pitchFamily="18" charset="0"/>
              </a:rPr>
              <a:t>,</a:t>
            </a:r>
          </a:p>
          <a:p>
            <a:r>
              <a:rPr lang="kk-KZ" sz="4400" i="1" dirty="0" smtClean="0">
                <a:latin typeface="Times New Roman" pitchFamily="18" charset="0"/>
                <a:cs typeface="Times New Roman" pitchFamily="18" charset="0"/>
              </a:rPr>
              <a:t> </a:t>
            </a:r>
            <a:r>
              <a:rPr lang="kk-KZ" sz="4400" i="1" dirty="0" smtClean="0">
                <a:latin typeface="Times New Roman" pitchFamily="18" charset="0"/>
                <a:cs typeface="Times New Roman" pitchFamily="18" charset="0"/>
              </a:rPr>
              <a:t>тұздай құрғату, </a:t>
            </a:r>
            <a:endParaRPr lang="kk-KZ" sz="4400" i="1" dirty="0" smtClean="0">
              <a:latin typeface="Times New Roman" pitchFamily="18" charset="0"/>
              <a:cs typeface="Times New Roman" pitchFamily="18" charset="0"/>
            </a:endParaRPr>
          </a:p>
          <a:p>
            <a:r>
              <a:rPr lang="kk-KZ" sz="4400" i="1" dirty="0" smtClean="0">
                <a:latin typeface="Times New Roman" pitchFamily="18" charset="0"/>
                <a:cs typeface="Times New Roman" pitchFamily="18" charset="0"/>
              </a:rPr>
              <a:t> </a:t>
            </a:r>
            <a:r>
              <a:rPr lang="kk-KZ" sz="4400" i="1" dirty="0" smtClean="0">
                <a:latin typeface="Times New Roman" pitchFamily="18" charset="0"/>
                <a:cs typeface="Times New Roman" pitchFamily="18" charset="0"/>
              </a:rPr>
              <a:t>қышқылды – </a:t>
            </a:r>
            <a:r>
              <a:rPr lang="kk-KZ" sz="4400" i="1" dirty="0" smtClean="0">
                <a:latin typeface="Times New Roman" pitchFamily="18" charset="0"/>
                <a:cs typeface="Times New Roman" pitchFamily="18" charset="0"/>
              </a:rPr>
              <a:t>тұздау</a:t>
            </a:r>
            <a:endParaRPr lang="kk-KZ" sz="4400" i="1" dirty="0" smtClean="0">
              <a:latin typeface="Times New Roman" pitchFamily="18" charset="0"/>
              <a:cs typeface="Times New Roman" pitchFamily="18" charset="0"/>
            </a:endParaRPr>
          </a:p>
          <a:p>
            <a:endParaRPr lang="ru-RU" dirty="0"/>
          </a:p>
        </p:txBody>
      </p:sp>
    </p:spTree>
  </p:cSld>
  <p:clrMapOvr>
    <a:masterClrMapping/>
  </p:clrMapOvr>
  <p:transition>
    <p:comb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6215074" y="2428868"/>
            <a:ext cx="2340260" cy="1384995"/>
          </a:xfrm>
          <a:prstGeom prst="roundRect">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500034" y="283566"/>
            <a:ext cx="7715304" cy="1069130"/>
          </a:xfrm>
          <a:solidFill>
            <a:schemeClr val="accent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dk1"/>
          </a:lnRef>
          <a:fillRef idx="3">
            <a:schemeClr val="dk1"/>
          </a:fillRef>
          <a:effectRef idx="3">
            <a:schemeClr val="dk1"/>
          </a:effectRef>
          <a:fontRef idx="minor">
            <a:schemeClr val="lt1"/>
          </a:fontRef>
        </p:style>
        <p:txBody>
          <a:bodyPr>
            <a:normAutofit lnSpcReduction="10000"/>
          </a:bodyPr>
          <a:lstStyle/>
          <a:p>
            <a:pPr marL="0" indent="0" algn="ctr">
              <a:buNone/>
            </a:pPr>
            <a:endParaRPr lang="ru-RU" sz="1800" dirty="0" smtClean="0"/>
          </a:p>
          <a:p>
            <a:pPr marL="0" indent="0" algn="ctr">
              <a:buNone/>
            </a:pPr>
            <a:r>
              <a:rPr lang="kk-KZ" sz="4000" b="1" dirty="0" smtClean="0"/>
              <a:t>БАҒАЛЫ-МЕХТІК </a:t>
            </a:r>
            <a:r>
              <a:rPr lang="kk-KZ" sz="4000" b="1" dirty="0" smtClean="0"/>
              <a:t>ШИКІЗАТ</a:t>
            </a:r>
            <a:endParaRPr lang="ru-RU" sz="4200" b="1" dirty="0">
              <a:solidFill>
                <a:schemeClr val="accent6">
                  <a:lumMod val="20000"/>
                  <a:lumOff val="80000"/>
                </a:schemeClr>
              </a:solidFill>
              <a:effectLst>
                <a:outerShdw blurRad="38100" dist="38100" dir="2700000" algn="tl">
                  <a:srgbClr val="000000">
                    <a:alpha val="43137"/>
                  </a:srgbClr>
                </a:outerShdw>
              </a:effectLst>
            </a:endParaRPr>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rot="20000930">
            <a:off x="6720396" y="1574978"/>
            <a:ext cx="469900"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47901" y="1574979"/>
            <a:ext cx="469900"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rot="3474714">
            <a:off x="1793838" y="1439224"/>
            <a:ext cx="792163" cy="957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95470" y="4054092"/>
            <a:ext cx="2338296" cy="2308324"/>
          </a:xfrm>
          <a:prstGeom prst="rect">
            <a:avLst/>
          </a:prstGeom>
          <a:noFill/>
        </p:spPr>
        <p:txBody>
          <a:bodyPr wrap="square" rtlCol="0">
            <a:spAutoFit/>
          </a:bodyPr>
          <a:lstStyle/>
          <a:p>
            <a:pPr algn="ctr"/>
            <a:r>
              <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шкурки </a:t>
            </a:r>
            <a:r>
              <a:rPr lang="ru-RU"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диких пушных зверей</a:t>
            </a:r>
            <a:r>
              <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добываемых охотой или </a:t>
            </a:r>
            <a:r>
              <a:rPr lang="ru-RU"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звероводством</a:t>
            </a:r>
            <a:endPar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8" name="TextBox 7"/>
          <p:cNvSpPr txBox="1"/>
          <p:nvPr/>
        </p:nvSpPr>
        <p:spPr>
          <a:xfrm>
            <a:off x="6215074" y="2357430"/>
            <a:ext cx="2596586" cy="1569660"/>
          </a:xfrm>
          <a:prstGeom prst="rect">
            <a:avLst/>
          </a:prstGeom>
          <a:noFill/>
          <a:ln>
            <a:noFill/>
          </a:ln>
          <a:effectLst>
            <a:outerShdw blurRad="44450" dist="27940" dir="5400000" algn="ctr">
              <a:srgbClr val="000000">
                <a:alpha val="32000"/>
              </a:srgbClr>
            </a:outerShdw>
          </a:effectLst>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spcBef>
                <a:spcPct val="20000"/>
              </a:spcBef>
            </a:pPr>
            <a:r>
              <a:rPr lang="kk-KZ" sz="3200" b="1" dirty="0" smtClean="0">
                <a:solidFill>
                  <a:schemeClr val="bg1">
                    <a:lumMod val="20000"/>
                    <a:lumOff val="80000"/>
                  </a:schemeClr>
                </a:solidFill>
                <a:latin typeface="Times New Roman" pitchFamily="18" charset="0"/>
                <a:cs typeface="Times New Roman" pitchFamily="18" charset="0"/>
              </a:rPr>
              <a:t>теніз жануарлардың тері</a:t>
            </a:r>
            <a:endParaRPr lang="ru-RU" sz="3200" b="1" dirty="0">
              <a:solidFill>
                <a:schemeClr val="bg1">
                  <a:lumMod val="20000"/>
                  <a:lumOff val="80000"/>
                </a:schemeClr>
              </a:solidFill>
              <a:latin typeface="Times New Roman" pitchFamily="18" charset="0"/>
              <a:cs typeface="Times New Roman" pitchFamily="18" charset="0"/>
            </a:endParaRPr>
          </a:p>
        </p:txBody>
      </p:sp>
      <p:sp>
        <p:nvSpPr>
          <p:cNvPr id="19" name="Скругленный прямоугольник 18"/>
          <p:cNvSpPr/>
          <p:nvPr/>
        </p:nvSpPr>
        <p:spPr>
          <a:xfrm>
            <a:off x="3500430" y="2714620"/>
            <a:ext cx="2340260" cy="1384995"/>
          </a:xfrm>
          <a:prstGeom prst="roundRect">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кругленный прямоугольник 19"/>
          <p:cNvSpPr/>
          <p:nvPr/>
        </p:nvSpPr>
        <p:spPr>
          <a:xfrm>
            <a:off x="827584" y="2368270"/>
            <a:ext cx="2340260" cy="1384995"/>
          </a:xfrm>
          <a:prstGeom prst="roundRect">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3542587" y="2518604"/>
            <a:ext cx="2080527" cy="1077218"/>
          </a:xfrm>
          <a:prstGeom prst="rect">
            <a:avLst/>
          </a:prstGeom>
          <a:noFill/>
        </p:spPr>
        <p:txBody>
          <a:bodyPr wrap="square" rtlCol="0">
            <a:spAutoFit/>
          </a:bodyPr>
          <a:lstStyle/>
          <a:p>
            <a:pPr algn="ctr"/>
            <a:r>
              <a:rPr lang="kk-KZ" sz="3200" b="1" dirty="0" smtClean="0">
                <a:solidFill>
                  <a:schemeClr val="bg1">
                    <a:lumMod val="20000"/>
                    <a:lumOff val="80000"/>
                  </a:schemeClr>
                </a:solidFill>
                <a:latin typeface="Times New Roman" pitchFamily="18" charset="0"/>
                <a:cs typeface="Times New Roman" pitchFamily="18" charset="0"/>
              </a:rPr>
              <a:t>мехтік шикізат</a:t>
            </a:r>
            <a:endParaRPr lang="ru-RU" sz="3200" b="1" dirty="0">
              <a:solidFill>
                <a:schemeClr val="bg1">
                  <a:lumMod val="20000"/>
                  <a:lumOff val="80000"/>
                </a:schemeClr>
              </a:solidFill>
              <a:latin typeface="Times New Roman" pitchFamily="18" charset="0"/>
              <a:cs typeface="Times New Roman" pitchFamily="18" charset="0"/>
            </a:endParaRPr>
          </a:p>
        </p:txBody>
      </p:sp>
      <p:sp>
        <p:nvSpPr>
          <p:cNvPr id="6" name="TextBox 5"/>
          <p:cNvSpPr txBox="1"/>
          <p:nvPr/>
        </p:nvSpPr>
        <p:spPr>
          <a:xfrm>
            <a:off x="861662" y="2407577"/>
            <a:ext cx="2272104" cy="1354217"/>
          </a:xfrm>
          <a:prstGeom prst="rect">
            <a:avLst/>
          </a:prstGeom>
          <a:noFill/>
        </p:spPr>
        <p:txBody>
          <a:bodyPr wrap="square" rtlCol="0">
            <a:spAutoFit/>
          </a:bodyPr>
          <a:lstStyle/>
          <a:p>
            <a:pPr lvl="0"/>
            <a:r>
              <a:rPr lang="kk-KZ" sz="3200" b="1" dirty="0" smtClean="0">
                <a:solidFill>
                  <a:schemeClr val="accent5">
                    <a:lumMod val="20000"/>
                    <a:lumOff val="80000"/>
                  </a:schemeClr>
                </a:solidFill>
                <a:latin typeface="Times New Roman" pitchFamily="18" charset="0"/>
                <a:cs typeface="Times New Roman" pitchFamily="18" charset="0"/>
              </a:rPr>
              <a:t>аса бағалы аң терілері</a:t>
            </a:r>
            <a:endParaRPr lang="ru-RU" sz="3200" b="1" dirty="0" smtClean="0">
              <a:solidFill>
                <a:schemeClr val="accent5">
                  <a:lumMod val="20000"/>
                  <a:lumOff val="80000"/>
                </a:schemeClr>
              </a:solidFill>
              <a:latin typeface="Times New Roman" pitchFamily="18" charset="0"/>
              <a:cs typeface="Times New Roman" pitchFamily="18" charset="0"/>
            </a:endParaRPr>
          </a:p>
          <a:p>
            <a:pPr algn="ctr"/>
            <a:r>
              <a:rPr lang="ru-RU" dirty="0" smtClean="0"/>
              <a:t> </a:t>
            </a:r>
            <a:endParaRPr lang="ru-RU" dirty="0"/>
          </a:p>
        </p:txBody>
      </p:sp>
      <p:sp>
        <p:nvSpPr>
          <p:cNvPr id="13" name="TextBox 12"/>
          <p:cNvSpPr txBox="1"/>
          <p:nvPr/>
        </p:nvSpPr>
        <p:spPr>
          <a:xfrm>
            <a:off x="3292132" y="4054092"/>
            <a:ext cx="2581437" cy="2308324"/>
          </a:xfrm>
          <a:prstGeom prst="rect">
            <a:avLst/>
          </a:prstGeom>
          <a:noFill/>
        </p:spPr>
        <p:txBody>
          <a:bodyPr wrap="square" rtlCol="0">
            <a:spAutoFit/>
          </a:bodyPr>
          <a:lstStyle/>
          <a:p>
            <a:pPr algn="ctr"/>
            <a:r>
              <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шкурки домашних животных с </a:t>
            </a:r>
            <a:r>
              <a:rPr lang="ru-RU"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развитым </a:t>
            </a:r>
            <a:r>
              <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волосяным </a:t>
            </a:r>
            <a:r>
              <a:rPr lang="ru-RU"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покровом</a:t>
            </a:r>
            <a:endParaRPr lang="ru-RU" dirty="0"/>
          </a:p>
        </p:txBody>
      </p:sp>
      <p:sp>
        <p:nvSpPr>
          <p:cNvPr id="14" name="TextBox 13"/>
          <p:cNvSpPr txBox="1"/>
          <p:nvPr/>
        </p:nvSpPr>
        <p:spPr>
          <a:xfrm>
            <a:off x="6341652" y="4054092"/>
            <a:ext cx="2016224" cy="2677656"/>
          </a:xfrm>
          <a:prstGeom prst="rect">
            <a:avLst/>
          </a:prstGeom>
          <a:noFill/>
        </p:spPr>
        <p:txBody>
          <a:bodyPr wrap="square" rtlCol="0">
            <a:spAutoFit/>
          </a:bodyPr>
          <a:lstStyle/>
          <a:p>
            <a:pPr algn="ctr"/>
            <a:r>
              <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шкурки </a:t>
            </a:r>
            <a:r>
              <a:rPr lang="ru-RU"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тюленей и морских котиков,</a:t>
            </a:r>
            <a:endPar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lgn="ctr"/>
            <a:r>
              <a:rPr lang="ru-RU"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продукция зверобойного промысла</a:t>
            </a:r>
          </a:p>
        </p:txBody>
      </p:sp>
    </p:spTree>
    <p:extLst>
      <p:ext uri="{BB962C8B-B14F-4D97-AF65-F5344CB8AC3E}">
        <p14:creationId xmlns="" xmlns:p14="http://schemas.microsoft.com/office/powerpoint/2010/main" val="3701738390"/>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ipe(up)">
                                      <p:cBhvr>
                                        <p:cTn id="7" dur="500"/>
                                        <p:tgtEl>
                                          <p:spTgt spid="307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wipe(up)">
                                      <p:cBhvr>
                                        <p:cTn id="22" dur="500"/>
                                        <p:tgtEl>
                                          <p:spTgt spid="3075"/>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074"/>
                                        </p:tgtEl>
                                        <p:attrNameLst>
                                          <p:attrName>style.visibility</p:attrName>
                                        </p:attrNameLst>
                                      </p:cBhvr>
                                      <p:to>
                                        <p:strVal val="visible"/>
                                      </p:to>
                                    </p:set>
                                    <p:animEffect transition="in" filter="wipe(up)">
                                      <p:cBhvr>
                                        <p:cTn id="37" dur="500"/>
                                        <p:tgtEl>
                                          <p:spTgt spid="3074"/>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ppt_x"/>
                                          </p:val>
                                        </p:tav>
                                        <p:tav tm="100000">
                                          <p:val>
                                            <p:strVal val="#ppt_x"/>
                                          </p:val>
                                        </p:tav>
                                      </p:tavLst>
                                    </p:anim>
                                    <p:anim calcmode="lin" valueType="num">
                                      <p:cBhvr additive="base">
                                        <p:cTn id="6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8" grpId="0"/>
      <p:bldP spid="19" grpId="0" animBg="1"/>
      <p:bldP spid="20" grpId="0" animBg="1"/>
      <p:bldP spid="7" grpId="0"/>
      <p:bldP spid="6"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332656"/>
            <a:ext cx="8226425" cy="5832648"/>
          </a:xfrm>
        </p:spPr>
        <p:txBody>
          <a:bodyPr/>
          <a:lstStyle/>
          <a:p>
            <a:pPr algn="ctr">
              <a:buNone/>
            </a:pPr>
            <a:r>
              <a:rPr lang="kk-KZ" sz="3200" b="1" dirty="0" smtClean="0">
                <a:cs typeface="Times New Roman" pitchFamily="18" charset="0"/>
              </a:rPr>
              <a:t>Құрғатып консервілеу</a:t>
            </a:r>
          </a:p>
          <a:p>
            <a:pPr algn="just"/>
            <a:r>
              <a:rPr lang="kk-KZ" sz="3200" dirty="0" smtClean="0">
                <a:latin typeface="Times New Roman" pitchFamily="18" charset="0"/>
                <a:cs typeface="Times New Roman" pitchFamily="18" charset="0"/>
              </a:rPr>
              <a:t>Құрғатып </a:t>
            </a:r>
            <a:r>
              <a:rPr lang="kk-KZ" sz="3200" dirty="0">
                <a:latin typeface="Times New Roman" pitchFamily="18" charset="0"/>
                <a:cs typeface="Times New Roman" pitchFamily="18" charset="0"/>
              </a:rPr>
              <a:t>консервлеу тәсілі. Ылғалсыз ортада бактерияның өсіп – жетілуі тежеледі. Жаңа сыпырылған теріде 65-75% ылғал болады. Құрғатып консервлеу тәсілінің мағынасы теріде ылғалды кептіру жолымен 14-16% - ке дейін төмендету. Бұндай ылғалдылықта бактериялардың көбісі дамуын тоқтатады. Құрғақ сақтау кезінде көлеңкедегі температура 20-35 , ауа алмастырылып кептіріледі. </a:t>
            </a:r>
            <a:endParaRPr lang="ru-RU" sz="3200" i="1" dirty="0">
              <a:latin typeface="Times New Roman" pitchFamily="18" charset="0"/>
              <a:cs typeface="Times New Roman" pitchFamily="18" charset="0"/>
            </a:endParaRPr>
          </a:p>
        </p:txBody>
      </p:sp>
    </p:spTree>
    <p:extLst>
      <p:ext uri="{BB962C8B-B14F-4D97-AF65-F5344CB8AC3E}">
        <p14:creationId xmlns:p14="http://schemas.microsoft.com/office/powerpoint/2010/main" xmlns="" val="1030671427"/>
      </p:ext>
    </p:extLst>
  </p:cSld>
  <p:clrMapOvr>
    <a:masterClrMapping/>
  </p:clrMapOvr>
  <p:transition>
    <p:comb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04665"/>
            <a:ext cx="8226425" cy="1944216"/>
          </a:xfrm>
        </p:spPr>
        <p:txBody>
          <a:bodyPr/>
          <a:lstStyle/>
          <a:p>
            <a:pPr algn="just"/>
            <a:r>
              <a:rPr lang="kk-KZ" sz="3200" dirty="0">
                <a:latin typeface="Times New Roman" pitchFamily="18" charset="0"/>
                <a:cs typeface="Times New Roman" pitchFamily="18" charset="0"/>
              </a:rPr>
              <a:t>Бағалы аң терілерін консервлеуде құрғақ кептіру тәсілін кеңінен қолданылады, себебі трі таза болғандықтан сұрыптау ыңғайлы, салмағы жеңіл тасымалдауға оңай.</a:t>
            </a:r>
            <a:endParaRPr lang="ru-RU" sz="3200"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034" y="3000372"/>
            <a:ext cx="3845376" cy="2880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60032" y="4293096"/>
            <a:ext cx="3983098" cy="22419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84465110"/>
      </p:ext>
    </p:extLst>
  </p:cSld>
  <p:clrMapOvr>
    <a:masterClrMapping/>
  </p:clrMapOvr>
  <p:transition>
    <p:comb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4638"/>
            <a:ext cx="8226425" cy="796908"/>
          </a:xfrm>
        </p:spPr>
        <p:txBody>
          <a:bodyPr/>
          <a:lstStyle/>
          <a:p>
            <a:pPr algn="ctr"/>
            <a:r>
              <a:rPr lang="kk-KZ" sz="3400" b="1" dirty="0">
                <a:solidFill>
                  <a:srgbClr val="FF0000"/>
                </a:solidFill>
                <a:latin typeface="Times New Roman" pitchFamily="18" charset="0"/>
                <a:cs typeface="Times New Roman" pitchFamily="18" charset="0"/>
              </a:rPr>
              <a:t>Консервлеудің ылғалды тұздау </a:t>
            </a:r>
            <a:r>
              <a:rPr lang="kk-KZ" sz="3400" b="1" dirty="0" smtClean="0">
                <a:solidFill>
                  <a:srgbClr val="FF0000"/>
                </a:solidFill>
                <a:latin typeface="Times New Roman" pitchFamily="18" charset="0"/>
                <a:cs typeface="Times New Roman" pitchFamily="18" charset="0"/>
              </a:rPr>
              <a:t>тәсілі</a:t>
            </a:r>
            <a:endParaRPr lang="ru-RU" sz="3400" b="1" dirty="0">
              <a:solidFill>
                <a:srgbClr val="FF0000"/>
              </a:solidFill>
              <a:latin typeface="Times New Roman" pitchFamily="18" charset="0"/>
              <a:cs typeface="Times New Roman" pitchFamily="18" charset="0"/>
            </a:endParaRPr>
          </a:p>
        </p:txBody>
      </p:sp>
      <p:sp>
        <p:nvSpPr>
          <p:cNvPr id="4" name="Объект 3"/>
          <p:cNvSpPr>
            <a:spLocks noGrp="1"/>
          </p:cNvSpPr>
          <p:nvPr>
            <p:ph idx="1"/>
          </p:nvPr>
        </p:nvSpPr>
        <p:spPr>
          <a:xfrm>
            <a:off x="455613" y="1285860"/>
            <a:ext cx="8226425" cy="3583301"/>
          </a:xfrm>
        </p:spPr>
        <p:txBody>
          <a:bodyPr/>
          <a:lstStyle/>
          <a:p>
            <a:pPr algn="just"/>
            <a:r>
              <a:rPr lang="kk-KZ" dirty="0" smtClean="0">
                <a:latin typeface="Times New Roman" pitchFamily="18" charset="0"/>
                <a:cs typeface="Times New Roman" pitchFamily="18" charset="0"/>
              </a:rPr>
              <a:t>Бұл </a:t>
            </a:r>
            <a:r>
              <a:rPr lang="kk-KZ" dirty="0">
                <a:latin typeface="Times New Roman" pitchFamily="18" charset="0"/>
                <a:cs typeface="Times New Roman" pitchFamily="18" charset="0"/>
              </a:rPr>
              <a:t>тәсіл мағынасы теріні ас тұзымен тұздайды. Ас тұзымен тұздау терінің құрамындағы ылғалдылықты кемітеді де, бактериялардың дамып өрбуіне жол бермейді. Ылғалды тұздау тәсілі </a:t>
            </a:r>
            <a:r>
              <a:rPr lang="kk-KZ" dirty="0" smtClean="0">
                <a:latin typeface="Times New Roman" pitchFamily="18" charset="0"/>
                <a:cs typeface="Times New Roman" pitchFamily="18" charset="0"/>
              </a:rPr>
              <a:t>теріні </a:t>
            </a:r>
            <a:r>
              <a:rPr lang="kk-KZ" dirty="0">
                <a:latin typeface="Times New Roman" pitchFamily="18" charset="0"/>
                <a:cs typeface="Times New Roman" pitchFamily="18" charset="0"/>
              </a:rPr>
              <a:t>жайып ас тұзын себу немесе қаныққан тұз ерітіндісіне салу арқылы жүргізіледі. Жайып тұздауды арнайы тақталарда мұқият жайып тұзды теріге түгедей себеді, келесі теріні біріншінің үстіне жайып оғанда тұз себу арқылы жүргізіледі.</a:t>
            </a:r>
            <a:endParaRPr lang="ru-RU"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7686" y="4500570"/>
            <a:ext cx="3168352" cy="210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74273326"/>
      </p:ext>
    </p:extLst>
  </p:cSld>
  <p:clrMapOvr>
    <a:masterClrMapping/>
  </p:clrMapOvr>
  <p:transition>
    <p:comb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pPr algn="ctr"/>
            <a:r>
              <a:rPr lang="kk-KZ" sz="3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Бағалы аң терсін алғашқы өңдеудің мәні, мақсаты, маңызы.</a:t>
            </a:r>
            <a:endParaRPr lang="ru-RU" sz="3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6" name="Содержимое 5"/>
          <p:cNvSpPr>
            <a:spLocks noGrp="1"/>
          </p:cNvSpPr>
          <p:nvPr>
            <p:ph idx="1"/>
          </p:nvPr>
        </p:nvSpPr>
        <p:spPr>
          <a:xfrm>
            <a:off x="455613" y="1600201"/>
            <a:ext cx="8226425" cy="3124944"/>
          </a:xfrm>
        </p:spPr>
        <p:style>
          <a:lnRef idx="1">
            <a:schemeClr val="accent2"/>
          </a:lnRef>
          <a:fillRef idx="2">
            <a:schemeClr val="accent2"/>
          </a:fillRef>
          <a:effectRef idx="1">
            <a:schemeClr val="accent2"/>
          </a:effectRef>
          <a:fontRef idx="minor">
            <a:schemeClr val="dk1"/>
          </a:fontRef>
        </p:style>
        <p:txBody>
          <a:bodyPr/>
          <a:lstStyle/>
          <a:p>
            <a:pPr algn="ctr"/>
            <a:r>
              <a:rPr lang="kk-KZ" sz="2800" b="1" dirty="0" smtClean="0">
                <a:solidFill>
                  <a:srgbClr val="C00000"/>
                </a:solidFill>
                <a:latin typeface="Times New Roman" pitchFamily="18" charset="0"/>
                <a:cs typeface="Times New Roman" pitchFamily="18" charset="0"/>
              </a:rPr>
              <a:t>Бағалы аң терісін алғашқы өңдеудің негізгі мақсаты </a:t>
            </a:r>
            <a:r>
              <a:rPr lang="ru-RU" sz="2800" dirty="0" smtClean="0">
                <a:solidFill>
                  <a:schemeClr val="tx1"/>
                </a:solidFill>
                <a:latin typeface="Times New Roman" pitchFamily="18" charset="0"/>
                <a:cs typeface="Times New Roman" pitchFamily="18" charset="0"/>
              </a:rPr>
              <a:t>–</a:t>
            </a:r>
            <a:r>
              <a:rPr lang="kk-KZ" sz="2800" dirty="0" smtClean="0">
                <a:solidFill>
                  <a:schemeClr val="tx1"/>
                </a:solidFill>
                <a:latin typeface="Times New Roman" pitchFamily="18" charset="0"/>
                <a:cs typeface="Times New Roman" pitchFamily="18" charset="0"/>
              </a:rPr>
              <a:t> </a:t>
            </a:r>
            <a:r>
              <a:rPr lang="kk-KZ" sz="2800" i="1" dirty="0" smtClean="0">
                <a:solidFill>
                  <a:schemeClr val="tx1"/>
                </a:solidFill>
                <a:latin typeface="Times New Roman" pitchFamily="18" charset="0"/>
                <a:cs typeface="Times New Roman" pitchFamily="18" charset="0"/>
              </a:rPr>
              <a:t>жануарлар ұшаларынан терілерді бөліп алу және оларды сақтау шараларын жүзеге асыру. </a:t>
            </a:r>
            <a:r>
              <a:rPr lang="kk-KZ" sz="2800" dirty="0" smtClean="0">
                <a:latin typeface="Times New Roman" pitchFamily="18" charset="0"/>
                <a:cs typeface="Times New Roman" pitchFamily="18" charset="0"/>
              </a:rPr>
              <a:t>Одан кейінгі өңдеу шикізат түріне байланысты. Алғашқы өңдеудің сапасынан бағалы аң терісінің сапасы байланысты,  осыдан дүмбілдің сапасы да соған байланысты.</a:t>
            </a:r>
            <a:endParaRPr lang="ru-RU" sz="2800" dirty="0">
              <a:latin typeface="Times New Roman" pitchFamily="18" charset="0"/>
              <a:cs typeface="Times New Roman" pitchFamily="18" charset="0"/>
            </a:endParaRPr>
          </a:p>
        </p:txBody>
      </p:sp>
      <p:sp>
        <p:nvSpPr>
          <p:cNvPr id="55298" name="AutoShape 2" descr="data:image/jpeg;base64,/9j/4AAQSkZJRgABAQAAAQABAAD/2wCEAAkGBhQSERUUExQWFRUVFxgYFxgYGBcaGBoaGBgXGBgXGBwaHCYfGBkjGhgUHy8gIycpLCwsFx8xNTAqNSYrLCkBCQoKDgwOGg8PGikkHCQpLCwsLCwpLCwpLCwpLCksLCkpKSksKSwpKSwsKSwpLCkpLCksLCwsLCwsLCwsLCwpKf/AABEIALcBEwMBIgACEQEDEQH/xAAcAAACAgMBAQAAAAAAAAAAAAAEBQMGAAIHAQj/xAA9EAABAgQEAwYFAwMDAwUAAAABAhEAAwQhBRIxQQZRYRMicYGR8DKhscHRFELhByPxUmJyFTNDJIKSwtL/xAAZAQADAQEBAAAAAAAAAAAAAAABAgMABAX/xAAnEQACAgIDAAMAAQQDAAAAAAAAAQIRITEDEkETIlFxMmGx4QQUQv/aAAwDAQACEQMRAD8Ap03HZjOZkDDi5Y/daF2L0U9JKcobmC8K1YVM3jzYcUGrbPRlN+IslRxuQGcvECOOlgWSTCaXhIGpicTUJcBminXj8Vifb0cUv9QFJLqQfWDh/UTN/wCO3WKyZyNWBiSTLQq+W0Bxj+DZLAeLZStZbfKNhj0vZx5vC5GHIbQXj04cg6H5RL6jUNjXCYNR5iIJiVJ2sdxeF0vDC9lGGNNImp0LjrC4MD/qm2+UYmsI/aWgidTBWqcquYhbMwycVWmJI53t5QyimCwo4qBprvEJrAr93ziKbgKWvNfmyQB94hGHpTpfxvGqP6G2GyZyRo3Xf0go4irZKvQtC9OJZNAHHuwiObjqt1D5n+IyjZmxvKrZ5/YkDqWH3gmVKmKfKqWD/wAlf/mElPjY5vzeGsvEUEX+UZqvBdm07GpknuzGPJi5PvrC81kyYplZUD5wdmlrYnXZ40mUIOhhlQCFWFFnBzcoWVGFzCWSMx5N94sNMSnVyIt/BEuV26TMV3dksNdoFtGspGAf0/q5qh/aUkc2f6feOncP/wBJFSyFTJgtsBHTpaQ1maN46o8N5kzmlyvwipafIgJBJYNe5iWMjI6EqVETIgqqxEsOos+mpJ6AC58oyfWJSC6h4ONeUVHGOJlBTSFJdT55xYiWgFglCTYqOt+YsdAW4pdnoGZSUI7/AMFulVyFIzhQy8zZuhdmPQxMDHCMSwRU6YtU2fNnXbMosnMpykACxOUbDaDq7jGrp0Aib/bSRLAACQhhYNl0YAAvyjnl/wAmH/mzq+DCzn+P9s7QY0Mcvw7+oM4pSe1Sp+aQfoxh/hvGkxagFJlkblOYFujln845p8imD4pItSxECxEMnG5S7Zsp5K7p8n18onVHOx42iJoyNoyEKWcaqZUrtD2iQUTNv8QuxHghK+9ImZf9h08t42rZ4mU5O6b+EJpHFeSylO0USaf1HsW4pw5USx3kqy/6gHHygCdgQCcwU/PnF1peMZah3lN78YkXKpZ/wqD8xa/jFVySiK0mc27Mi0H4cpjeLNWcChQKpU1/9qhfyMV+dgM2UrvgjlFu8ZIWmgsz7t7eC5RCuhhB377sW/mI5WKEFlQvxXoPetloSjLufWDaWrPRurvFek4sGvBKMTGwVEXBodOyyBSF/EPf2iOZhQ1SYS0+Mjdx42+cMZFVulTedvT8QlNGIqqi2UAoe9xCufgSSbKKehcxaBWBVlhj4/SPJ9Ek9YdclCtFRXwvNPwkKECVHD89OqfSLZOolpugxBKx5SCxJ9+MWU34K0U1VIpB7wIieXUEDUxckYiia4UgK6sHjxfDkicCEEoVtuPnDd+2xaoqcusPP1gqnxNSDcwTXYEmWlndTXvp0hZUYetICkhwdt/5gfVhssNNijjYw8w+tAGY28opmHKL/CX5fmHkuQsjx2/ESkqY50vh3+oHZslZKhoHOnrHQsMxyVPAyrS5/bmBMfNvZKSe8COodv4i68EVTKAUQ72BCb+BNwYrxylHRCcUztrxX+IMcypZC2H7iNfAHbxiu8XcaFOSRKJTmH9w7/8AF9fHeNJEsrQ7Aju/F43+UNyc94QIcXrAp2ITO2KJKsoF1lVixe4G52Z4yhkSsizOcpHId4q5gDZoDr5ITVFQVbJceJGX5wVh+KICSDudNvSITlaSKxhTbK7VYiaacgSiWXMdJWAVBktlu4bvKFufjDDFq+XW9pLWkEAJz7OCygS1w2yhyirf1CxNP6oIR/405goblWUu2xDEQdhuZBTOlpBzhIKiWcOVetz6DlC1Q/ggxfAuyWRJmnKLhu8L8yBqInwniZclQTMLvze42aLfKWhUw5kgOXI2d7Hz3jTi+ip5koPKCZqWCAAxcnpqN4zf6YMocdlzhufG/wDmLDw5jWWaZClODdHT/aI5tJmdgoJSddBy5nztBi6spmJmhXeBBZvlCNho7PGQkoOJ5S5aVFYBIuCbg6EeseQgKODKqFGUoJOqbQnoqBC0up827H7NEuD1BUPCGYws/FKUAd0nQ+HIx1/02gbEqqCWks9tyXtvo4vG0unyd+X2g/2qa45uNPAjzg3EJS0nvoUgn/UHSfAgRLMxGZ+nloVMUmW5YBI+F3JawVo4OukN2fpqQyw3FypIIU3nDynrwod5iPfpFMXRqlK7SWtM2QT8Sdn0zpN0nm4bqdS1TOYDU9YhONBWR1UcPypneScivlFaxvhdQZwzaKHwmGcnEyPDxv71h1S4yCGVpuDeBGbjozVlKkUPZoBUh2DOLjxhlS1EslgwJh9UYShRzSlZCdj8P1hJW4OR8QyK/wBQ+Hxhuyls2UGSkoBzNrry9Im/Qy1JslrO6Qyg3QWUIRiomSiARmTzENKPFUuG6Dw9vCuLQbIKilKLE5kbKGo5Pukx7KxDLZRLbEw8pUuQzXO/vxhbjmEAOpAOU7cjC/yGyJeKADUQHPmom3LA8xaEVXmB1f6+cRfqC0VUH4DA0l4dMzf2gVeEN6da0MJiSDtzgLA8UszsYc1815bnXYxremKzxFLKmqKls+hBcDxYWeIcSqTLLSZSQANSHPv5QMmsToTeJe36uPGDsAiNcUEvdRLknUx4MeL3JhrVU+blfwhVO4YK/gN4eMY+gcnWBlh2PhVjpD0r7MBQuCR3WuegIu8V7h/hE5nnTkSUuzkFSjf9qU6t1IEdXwOfhdDKTMSs1Exx8YGZPVKDZAHRz1husU9k22/CmYwmbKnIM1JSVMQFC7cj1EXeTiP9iwckDqX108IqvGWN/wDVK5AljJJkg94jvKcjbrZhDklEiTllEmZN7iHPwpbvLYc9B5xFxyVTwBy0dxU2YSM5sHsAHAHU/SFiMVAJP7Egk7xLxPMEuWlINkgD5fXeB8YpzLw2QhI781a+8RfKCFE+ZUnyhUgtlGnViptQpSgSS+t7bfKLzSz80tGRykhOZGujAW2ZniCmwuWimKgkFQS7tu0A8I1+WaVKOUTu4A25IAV9vCNJ2FDybNIBJ305wfi2MfqKWWrWZTkZuZSfhV+Yq+K16u3QiYRkJOYj0EH1Q7JaZif+2tIRNTsU9fI69IVGYhx2bmU4taxHrEeDzyUvqU2Lx7jmHqkTVSlPld0EtdBulQIJsR9IzDhlXzcQXhUMsjL9Y+7dIyNlYc5cbxkTDg51h9WUK1tFqoasWYxT6iTlMF4fWsRePR5Idl2RzQlX1Z0IKE1GU6bdDFbxalWVgKLZQwtZhpBeH15tDWvphORaxGh59I5E6ZYqkmmShXddCuhLemkEy6ealspzDl8/CBJk4oUX2gzDa05vbQZdthSRtLqw/eBSfSCkzCOTe/4iWYrOWITfpr+I1/6UsXQX5p/HKJWmNQRS1xHPWHVPigUCFMR1vFZRkTbKUq5Hw5tEqM6VBg4bm/8AmNQB9OoEEPL7p5XY+UJazDcpcgoJ3S5Sd/KCqWtA19OXrDOXPCgxDpjKTQKFdJiJllIV67GHiKoTUkaH6wqxDCcozS2y7jUQFRYkAW+Hpc/4htrAAuvwpCjcMdlD7jeKxi2Eqlaix0ULpPvkYuS6pKkgjXf7EwRToRMQUL0J8dtesFScTVZzrD6sJXexizyq0LTa/wBI1xvghQGeSM2+UXP/ALd/rCzCq3I45WI5eI5xW1LKEf4witpN0uk8v2+XIQH+pUA/LWLfw7itNnV28pMxxYEkfMXEZxRV0akKEuWmUwzB3cjot3UdNYa7E0J8Lr0LsqDVIyzGch77eTcwYpWGVHfDaEx03hzCxPmBSh3ZYY+PTaNP6oK+zFFdi0uQnTV3KhufCEiqozlNJSQCXJ5no+g+UdC4iVIR3cqTydILeotFQ/Vd8iWkAD4j9hyiMMvJSWFgZ4PMlUnfmJ7Z2cJJTps+p8mgvCKszDMnkZXJypGgHIfSEMqWpZ7wYPz9vFqpKLs5D9DbxgyYEim8QYuVzmOj6RZOI+IUVU2RlGRCZaQRs5+Ij0F4pOTtZsxR0uAPuOrwxTMvLS1khiW+cCWFQUrZbsWkhFMprDnrb/EUOtqhlYBm3HTSLpXkmlAF9Prr84pVMkTAoNdj6gtAWrCiVNb2rl72/MP8In/qJK5ayygCBax5eEU2h7kwjr9LRZaVXZkEbkP9I0lTDsVVK5ndlzSSZbgPe3Lw3jJE9pieUPOIZQUytxpFbqJeVY9R94F9g6LnJxBOUPGRTRjrWjIHxS/A4E1ZKceEAANDaci0L5suO/jlijnnH0NwysIs+kW7DK50sYoMhZBfcRYcLrB4RHmhWUNCVoZ8RYW47RO2sVtE82i9U81K05dQYqOOYQqSokPlheNp4YzwSU9YXvDqkxTnFVp1v4wdLnmEnxjplnny0TwymfYg3hXO7SQcqi6CbL5eIgVFWRDSkrTMTlLGEWMMzBUzrl9Ty0PUH0gimrB8PeBDG/53GkB1lMqToO6/wkaHodo0p0JWXBKVN8J11g9cC2WWmrttoAxSnBuBAFLUlNlAv4e3/mJJ9UBvCJNMY8krUgvty/zB8iscv6wJJUFDWPRJIuIqs7EeC14PWEWe0S4zw3T1d1PLmbLR/wDYaGElBNe4sR84OVUl84Nt/ft/WJtOLtBtPDFh4ZVTfE5A/eC4b6iFvHGFT0y5cxSEqls7pIcOHBIFwGIjolPLK5faZhlAAVdtbOIgwrAT2hC5gmSwHSFMMr2ufC2kUhNrLFlG8IovAXBUyoHaqGSU7udTfRI9NY6XX1EumlZUWCRp+YmxXEUSEBKALBgwDDwa0c34hxla1FzpoPzCzm5saMeqB8cxAzCS+p89dIYYfRhMrqbkmE2A0BnzXuyelh4kxZcZmiWjlZhGf1VG2B4fNzzwNUp2+vhF5rlpEssNopPCMwFZU1zrFtxCodBJ0aAE5nMASpY0GYkerwfgwdXe3gXEu6So2c/TSJcOmla0vYW9I0soyLhi0p6cgbskRU1YTkPdDJ08/wCYvFagdlLDgpBBJ33gDFAMh8reTQrbRkUGqpu8VDxg9ElcxDpDaNA9YSygC0WbhaUFy08w7+UG8BBf1QKQipllCjorY9YCoMPSqpyKOYBCiG3DiLFxNSgoY7X84r+Bf99N9EK9HTAMeVXDcvObfKMizTpKsxb6RkC5foDlxOx2iGbKZ4NqLhxqnXqIFVcR2RYrF85DRJTTyDBU2U4ECTZLRZSUlTJNNOyxYXiZBYw/KxMSxDj6Rz+TUEQ8w7EyN45uTjayisZWC4thxlKcDukwLKqWi2TcsxHN4rGJ0OQ20hoTUsMDuOguROB5QdJlKSHT8orlPPIiw4dX2+0JOHUZSsLRiJV3Jgf6wvrKYpuNNiNoMqpiVi1jGYfMfuLDjSAsZFeQFVcSgpUO9sef4MYqWARfNzfnv5QTiGHZNnSdCIBQspBCrjn+fzDV+GTrYyp54bT8RvS4kMzQo/VgFhvHkleW/Ij6hngKAWy3Umrphj2OS9w/prCPBp4J+zw0rq4diWOg9/5huuKZK8jiXiwlICQCXNgP5sR4w1o6wJQTo+o+waKPRzu0yqP7LeJPjDuXUsLn3+I5p4dF46JMfxQhLj7W6COc11SVLZ7ktZ7Of5izYlUqWWDnmW+cIsPwsTJ4/cHc+vyh+OllmkXPA6ZMmSG3v4nnCDiKvzry+XWLNicopQ47oSGihCoC56dTfSBH7OzPCLvwnRMjS+nv8wzx5eSW3MRtw3J7gPP+YX8WznUlIgGKfi6iqXl5XJjXhea0wFV2NvUQ0q5CezIf6F4SYWlQWCm97Qyf1aMdHxesHYo0cqT9m+X1hBjGJAkgHxhlWzXkofXMi/oD9YV4phwKxoze3hJGiIKoObQ14NrcpmDl9/8AEAV1IyQrflEHDCznmWJdPyB+sMlcWEsmMVvc8f5gXhakKitYFzYeALn5tCrFa53QQ19PGLVw8RLk5jy0hdIwcol9vfnGQnnT1FRL6xkLZqKZ2bX1HygEJZWXbbwgyWHSzwLNHy9mOqP4KzeYkWiFUkFngkIcCNVNfpBTABTKVojla6tBkvv2MRLktFVLxiNBlBiBScqoZVcsLRCIr56jQwxo5zpiUo5tBT8EtRTlJMaonqEOqyks7PzhbNpw9t4spp7EqgqlrswAOo0P46wdLnMdn+ohZIpHEEolE2djqIR0HJapFYkpyqYgjcD2IrmJ02VyOceSqxSCyj+LwbUoExLFg2/LxhUqC2IpcrveX3/zHuf5n8/PfyjyYSkqB8I1QffqB9RFUhGx/gsy/O5L8xy+8G4nIUylI+BQsRo/+k8jYwswdICXd+7f0GnpDLCcRUUqlAgpU2ZxYMQQ3W0JLBlkKpE5JYTZ2v8AcmDaamVMBIuQHbc8gOsDLDN1hzhdGWBunMCQptGuTez7COV5Z0aQgm1yVDKkEONW1b2YacM4YlJ7Y72A+8RcUyHyqQlQSO7mN3533MbyJ5lyUgli2kB4MifierdJAPgIo+DpKpxJ2sfUw8xiuzDy/iFHDqSVE6d7+PtDwxFsEto6lgqh2QHIN+YrGMVGeoIAfL79+EOqWbllk8h9oXYVh+dK1q1mOR4bRO8BKviqlXAO3y3g7hVCTMCToQGPX8RBjkgI7o8z9o1wMEqDbP8Aj7wfAsu/ENGE0xIIcEF+rj/EVefUkXJvziyYxP8A/Strz9RFRrp4yuNh94MhYgdbWWaLBwhhATJVNV+4sOQSPZimzTmUBzLR1fDJfZykjYJ+0GqQWznfFErKvMAzk+/SGcrECmQl9SNOQ69YF4yngW0Y25xBhAMynClblh4Czv6xnG42a8misYHOMhDV0pzqymz2vGQ64o/puwXKEaVEk6x7IXBAYiM3TMBIW1vT8RDNmfOJKlDaQMlbnwiqV5EunRMiQW5PygqagCxu0S0gcAaatY3jybKaYXHh9YTtbGoEFNmLmwggIKfCI5tT3neDpKsyftBbYuAqjUFpY3PKE1fSlC2II3AMW7CJAlpYpvq/jCnierCykDa4+4jReRWLqEDf2YIqae0D0gZXvTeDXuQbb9GgPYy0KTr3rwxopJLZXJ6B7dYhr6LMDz936+PrAkmumyDfTYw7TawJhPI+xnBRNTmljKtIughvJtoq0sEHyv5GLXhnFKZtpjhSQSFHRtSk/aEs8JXMJTos28C35MGDawwSSeUE4YjKFcr+/rHuAzwMxPMtEXakS1JG4H0doWJqCzD37vGkuyoMcMsa8SdY8Yt8mvzS0oBvlLWdn16bRzPD5xMwPtf372i34aVZc13MQlHqVux1U1JUACqyRZ2GnIC0JqmYDGkwLOkKK+pULH3eEqw6IqmrsfH394L4eDNzitzZhUTy9/xDzBFMQ5i0o9Yip2y44jPaSw1JSPUt94nlVGRAHRoQ1FWStKToO8fKw+sbSasqNhbbb0jmaHR7j8nMyh5wpwipy5hoX+8PZqwQ121PvzhAsZVhVrbee8MtUYuuXtKWa/K35EVSfhisoe+58TdodYfX9pTzEp+IAlvx72iCbIWqQAOW31gt0hUVmlp805CTYBV/Af4jpa6tAQHLkh7/ACAjm1Egiah/iExj733hzW1SiHJ9gNDSMLeIx280IQRrc7ADcxMmYiWlKEqsm38xX5tWoXGpJjJk5QQQR3hFOjpIW1Y2zp3b0jIXpowQCTcjnGQKQcnkoQUE9YHolW9+cHBA1f37ECQUD1Eq0KqmW1xFnCUlP1hXMlB4bjlQJKwnCpiVSknffx/w0D4hMLi8Dr/sgsLG/h/EB/rSVAHm0MoW7QrnSpm6wSYNpZxTGoRy1eN8gew/xDPIpaZFcFyAdFIs45beYhHiUkKRmckH37aJcCqgiaAu6FWP46xaccSgIKEpCpejW06RK+khq7I5/TFmLvBmZ7jUfb2IUGV2U1Sc1tvA6PDSSsNFJr0EWFi4hbNpbEe/4g6W4sdNfCJ8wcE6jXqOYjIDKp+kLmDaGawSOUG4hTAKUU6EuPPb1gKQhyPERVu9iKhlSqcE+7QrmyzmUB1VDWSnLbZn/IjKLBps1bpS4IZTasdx1aJtpKxldg3D1JmUpWwAH5PvnFo/VpQGiWfw4mnp84LJTubEk6JPWKfW1KirWJX8jsqlSLLLxVJLOIUY5VAr7t+XnCZAUGbfWGFEi4WrQe/tDdFDIt3gHlUnMwxopRCnF43xOVkMq4Imo7QNyzrS3j3fnDvBpCctw6jeEk3WRlQEjvlSjt3R5a/Mt5Qfh8vMS+wsNvCFk+c0xY/3Ex7R1M1cxpSSptSBaJtDIsaqcKbTy02H5iv4xLyHK+mh6colrMZVLLKHeZmv6wnq55W3O0aK9Mxvw9NZbaZvvHTManypFLLQEjOt3tdki/qWjmdNh6kMr2InTjlRVzQiYoEoBAZISyRuW1PWGavIoJxHUJQtK0M+4HPr4xJQcVBScqgLjRgzED8xpjXDhylQOY7+pv4bRT0LMtbHb6RSEFJf3BKVMZVaE9p3PhzOPDl5QNVJOZWpa3S8S4X3pjHwEWKVhKQSpblIIGuloLl0eTJWUwyJgteMi6zpCUkjNpzEZG/7D/AfGis0NTlPpDBdYlm9YSlLaaRsow7gmzKQZ+vY20+0SS5mY6wulJcwYMPU3djNRRsvIbMpdswI5Qnq8NILp0jdl6LcMbGJ5FSU2N/fOMrjoDSkb06yRcEXt5xNLLke/KITLzfAW6F4kVIXLYqa+4OhjWgUyYHYXHu8RVuJTkg3LfjfpGwZ7b/KJ0Bwx16faNSFsr5X2isxPe/EGUs4h+Yu0e1VDlU4DDpEooyQ4IcesPJoCDJc1gDsPp7aIl1LuOWn4iGSSmxGv31ESS6MlXQ7/T8RPQ+zSbNzJ3Jb6RrSyjmHdLMb/NoYK4fmolpmAHKVZW6sTb0ePEyZgS6i3kYLmnoVRPexJUCQWBv4W+0OJvFBp0/2paUnmq/y0+sJv1TC8Lq6e5hHFS2OsEldjk6esKnLUq9g/dHgBYRGRd4DVMj2VXAWPvT+Yr0xgzlTGFRKBSG5waaUJQHu7BtB4QtpJoUochf7Q1qld0NpEJ2qQ8f08xZOaRRqA0M2X/8AGYFD5TIJo6zLAq5hMtCdkrKh/wAlBKXPRkiBQ+ZjbVzygvOAIiGInMVZUlzd7+/KG1DxOEfAkAP8I6wkTgM1QzB8u3URhwuYizXO33+kGUYP0yci5V1YibTKmgArWsSk82AStfhfsx5GApUkShYZlEh/LbpC2ipuz1PfJ2vzt03h9KQcrhgOv5aISpYQ6PU4isay3DbX5CFtLUdlMXMAdKgB84MRiZS5YEDVm00eD8Hp0Tu6BbNmb7erQG6RqyRU2JDLmexDfU/eKjNwk1M9QT3XUW+4jpZ4QQpKktqxHQh/sVesHUHCyUzczasrwUAxbxBv4CFhy9LoLhZzBXCk+SM7Zjy5t/DxZcAWJ6DLNiBodbmx8XjolRhII0im4xw6qVMM6XYgEeUZ8jns3Xqe/ohuQ7B4yBaDiFHZp7Qd/f1MZC5Cczm20jEzXHURLNRAqhe0emsnO8ZJUqaCJdeRvAgU/jGikwOqezKX4Nk1wOseAyydWhRmiWXMaB8dB7WOZc4AxNN7wNw+gcc/CEomxImeYn09D2YQJS0EZhfxcesTpmb7be+caSiVCNzTltIaxGieyw3pAU1apZY25HaJ0uIMpwlRD3EN4KD000LsYslFgctCCtc0otZwFPybnFwwThmkm0/aJlpcC7Ea+O0c+4iUELKUmwOju3SOft2wVqhli3HboEqVLCUpGpuXYAltuUVaqxFUw3NoBXOgjD6GbOLS0k+AsPE6CKKKirNs8fl89f4jQ4ctT3b7/iLbTcJ9knMvvLbyHg+vjC+fLykg7aQseVN4NKOBIuhCRABpStaUIDqUWAh5OVDrgHDE9rMqJlkS0sD1Nz6Bh5xR8nVWJ1vAjnYOaYhBLqIBMFJUCkg7xvj9Z2s9S+e3IbD0gYKDM5iTtq3soqR6oMk+RizYHwv+pQmoHey/Gj/UNj4i3i0VpZZ+REWv+mmKKSpKASwzC24vr72heT+m0aO6LPS4OCBYQLjvCwydokDOi4fQjViN+nUQ24Zqu0XNSHyhfd8w5HvnD3E6cJllStB8+kcemXrBxhFBMM0Z0BJ66b3PSG1GtBXYBRT+5XzYaDwhdxBiylTVbbW2HKJcJmhCepZo6KwSsGxeb3yCkBizjX1gnhSYUzbX3DRpjskqllTMTeCuEQmWjtZigEh3JLMfu/SC19TJnTJEoFOYG7QTTIjnNTxoFTO45T+0aP16RBVcYKSpN9BoDoXiPxsopnVskBYhRBSSDuIF4dxnt5QVvDWYYlpj7Rz+q4XGcsA38RkW6ZKuY8itk6PntYBHl/EDqQ8ZGR6SIeGipfKPAonWPIyHJ6Z6ZUednGRkBMajYJiSWiMjIDCgySCIMQvrGRkSYx68S0dPmWEgsVG3J49jIPgjLtw9QzFEyyoyi3fKWOYc9W9bxtjXAkr4ZZU51UouT9h6R7GRyTm1lFoxRphf9OZKbqGY9fbRaqPAEoACUgDpGRkc7k5bZZJIhxbBzlLN4EW9dRHPsUllKrger/WMjItxE57EtSkcvKAgpTFKSrK7kAsD1Z49jI64sk0bIQ1949S4jIyCY1mTbt5faCOGcYMiobR9PGPIyDSaaYt0zuHBFAkSQsfuJV6k/TTyg3iiflkqVyBaMjI897Onw4NUTc0wnmYbYasOLOR6fzvHkZHTLRJDHiANJL8opFRUqJAJJYMkbDwjIyH4tCyJ6eeUaaxFOqSVDraMjIdJWZnT/wCmNdmlqSdiPf09I6CtMZGRw8qqTOjj0CLRePIyMiQ9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5300" name="Picture 4" descr="https://encrypted-tbn3.gstatic.com/images?q=tbn:ANd9GcSl8Xic00uUt2vsZ5itIk9lmIb8Qxa94nCMZHD_FygB6ZF5su4t"/>
          <p:cNvPicPr>
            <a:picLocks noChangeAspect="1" noChangeArrowheads="1"/>
          </p:cNvPicPr>
          <p:nvPr/>
        </p:nvPicPr>
        <p:blipFill>
          <a:blip r:embed="rId2" cstate="print"/>
          <a:srcRect/>
          <a:stretch>
            <a:fillRect/>
          </a:stretch>
        </p:blipFill>
        <p:spPr bwMode="auto">
          <a:xfrm>
            <a:off x="251520" y="4941168"/>
            <a:ext cx="2286000" cy="1524001"/>
          </a:xfrm>
          <a:prstGeom prst="rect">
            <a:avLst/>
          </a:prstGeom>
          <a:noFill/>
        </p:spPr>
      </p:pic>
      <p:pic>
        <p:nvPicPr>
          <p:cNvPr id="55302" name="Picture 6" descr="https://encrypted-tbn1.gstatic.com/images?q=tbn:ANd9GcQTmHFmq-h2fo5NoLcAOOklLHMq36JRm46-D6YvOtOaGTsy9ooG"/>
          <p:cNvPicPr>
            <a:picLocks noChangeAspect="1" noChangeArrowheads="1"/>
          </p:cNvPicPr>
          <p:nvPr/>
        </p:nvPicPr>
        <p:blipFill>
          <a:blip r:embed="rId3" cstate="print"/>
          <a:srcRect/>
          <a:stretch>
            <a:fillRect/>
          </a:stretch>
        </p:blipFill>
        <p:spPr bwMode="auto">
          <a:xfrm>
            <a:off x="6948264" y="4797152"/>
            <a:ext cx="1445307" cy="1772816"/>
          </a:xfrm>
          <a:prstGeom prst="rect">
            <a:avLst/>
          </a:prstGeom>
          <a:noFill/>
        </p:spPr>
      </p:pic>
      <p:pic>
        <p:nvPicPr>
          <p:cNvPr id="55304" name="Picture 8" descr="https://encrypted-tbn3.gstatic.com/images?q=tbn:ANd9GcRi0PjyP9fduJ-OC8cdLdeyC5vl-GyGnjPfsI8hItQprlMQakqsmg"/>
          <p:cNvPicPr>
            <a:picLocks noChangeAspect="1" noChangeArrowheads="1"/>
          </p:cNvPicPr>
          <p:nvPr/>
        </p:nvPicPr>
        <p:blipFill>
          <a:blip r:embed="rId4" cstate="print"/>
          <a:srcRect/>
          <a:stretch>
            <a:fillRect/>
          </a:stretch>
        </p:blipFill>
        <p:spPr bwMode="auto">
          <a:xfrm>
            <a:off x="3347864" y="4725144"/>
            <a:ext cx="2466975" cy="1847851"/>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67544" y="428604"/>
            <a:ext cx="8226425" cy="3173012"/>
          </a:xfrm>
        </p:spPr>
        <p:txBody>
          <a:bodyPr/>
          <a:lstStyle/>
          <a:p>
            <a:pPr algn="just"/>
            <a:r>
              <a:rPr lang="kk-KZ" sz="3200" dirty="0" smtClean="0">
                <a:latin typeface="Times New Roman" pitchFamily="18" charset="0"/>
                <a:cs typeface="Times New Roman" pitchFamily="18" charset="0"/>
              </a:rPr>
              <a:t>Ұқыпсыз немесе  алғашқы өңдеудің тәсілдерін дұрыс орындамау әдетте теріде әр түрлі </a:t>
            </a:r>
            <a:r>
              <a:rPr lang="kk-KZ" sz="3200" i="1" dirty="0" smtClean="0">
                <a:solidFill>
                  <a:srgbClr val="C00000"/>
                </a:solidFill>
                <a:latin typeface="Times New Roman" pitchFamily="18" charset="0"/>
                <a:cs typeface="Times New Roman" pitchFamily="18" charset="0"/>
              </a:rPr>
              <a:t>ақаулардың пайда болуына әкеп соқтырады. </a:t>
            </a:r>
            <a:r>
              <a:rPr lang="kk-KZ" sz="3200" dirty="0" smtClean="0">
                <a:latin typeface="Times New Roman" pitchFamily="18" charset="0"/>
                <a:cs typeface="Times New Roman" pitchFamily="18" charset="0"/>
              </a:rPr>
              <a:t>Сондықтан өңдеудің неғұрлым оңтайлы әдістерін таңдау бағалы аң терісі шикізатынының сапасын сақтауда үлкен маңызға ие. </a:t>
            </a:r>
            <a:endParaRPr lang="ru-RU" sz="3200" dirty="0" smtClean="0">
              <a:solidFill>
                <a:schemeClr val="tx1"/>
              </a:solidFill>
              <a:latin typeface="Times New Roman" pitchFamily="18" charset="0"/>
              <a:cs typeface="Times New Roman" pitchFamily="18" charset="0"/>
            </a:endParaRPr>
          </a:p>
          <a:p>
            <a:endParaRPr lang="ru-RU" sz="2800" dirty="0">
              <a:latin typeface="Times New Roman" pitchFamily="18" charset="0"/>
              <a:cs typeface="Times New Roman" pitchFamily="18" charset="0"/>
            </a:endParaRPr>
          </a:p>
        </p:txBody>
      </p:sp>
      <p:pic>
        <p:nvPicPr>
          <p:cNvPr id="56324" name="Picture 4" descr="http://www.pokupkalux.ru/upload/Image4text/forum/picture/01/01_02.jpg"/>
          <p:cNvPicPr>
            <a:picLocks noChangeAspect="1" noChangeArrowheads="1"/>
          </p:cNvPicPr>
          <p:nvPr/>
        </p:nvPicPr>
        <p:blipFill>
          <a:blip r:embed="rId2" cstate="print"/>
          <a:srcRect/>
          <a:stretch>
            <a:fillRect/>
          </a:stretch>
        </p:blipFill>
        <p:spPr bwMode="auto">
          <a:xfrm>
            <a:off x="2000232" y="3843682"/>
            <a:ext cx="5668112" cy="3014317"/>
          </a:xfrm>
          <a:prstGeom prst="rect">
            <a:avLst/>
          </a:prstGeom>
          <a:noFill/>
        </p:spPr>
      </p:pic>
    </p:spTree>
  </p:cSld>
  <p:clrMapOvr>
    <a:masterClrMapping/>
  </p:clrMapOvr>
  <p:transition>
    <p:comb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endParaRPr lang="ru-RU" dirty="0"/>
          </a:p>
        </p:txBody>
      </p:sp>
      <p:sp>
        <p:nvSpPr>
          <p:cNvPr id="7" name="Содержимое 6"/>
          <p:cNvSpPr>
            <a:spLocks noGrp="1"/>
          </p:cNvSpPr>
          <p:nvPr>
            <p:ph idx="1"/>
          </p:nvPr>
        </p:nvSpPr>
        <p:spPr>
          <a:xfrm>
            <a:off x="4000496" y="273050"/>
            <a:ext cx="4929222" cy="6299222"/>
          </a:xfrm>
        </p:spPr>
        <p:txBody>
          <a:bodyPr/>
          <a:lstStyle/>
          <a:p>
            <a:pPr algn="just"/>
            <a:r>
              <a:rPr lang="kk-KZ" sz="2500" dirty="0" smtClean="0">
                <a:latin typeface="Times New Roman" pitchFamily="18" charset="0"/>
                <a:cs typeface="Times New Roman" pitchFamily="18" charset="0"/>
              </a:rPr>
              <a:t>Терісі өнеркәсіпте пайдаланатын жануарларды сою терісінің тәсілінің терінің ауданына, тері ткані мен жүн түгінің беріктігіне тигізетін әсері мол</a:t>
            </a:r>
            <a:r>
              <a:rPr lang="kk-KZ" sz="2500" u="sng" dirty="0" smtClean="0">
                <a:solidFill>
                  <a:srgbClr val="FF0000"/>
                </a:solidFill>
                <a:latin typeface="Times New Roman" pitchFamily="18" charset="0"/>
                <a:cs typeface="Times New Roman" pitchFamily="18" charset="0"/>
              </a:rPr>
              <a:t>. Союға қойылатын негізгі талап</a:t>
            </a:r>
            <a:r>
              <a:rPr lang="kk-KZ" sz="2500" dirty="0" smtClean="0">
                <a:latin typeface="Times New Roman" pitchFamily="18" charset="0"/>
                <a:cs typeface="Times New Roman" pitchFamily="18" charset="0"/>
              </a:rPr>
              <a:t> толық қансыздандыру, себебі тері құрамында қалған қан бактерияларының дамуына қолайлы ортта болып табылады. Жабайы аң терілерінің дайындауға </a:t>
            </a:r>
            <a:r>
              <a:rPr lang="kk-KZ" sz="2500" u="sng" dirty="0" smtClean="0">
                <a:latin typeface="Times New Roman" pitchFamily="18" charset="0"/>
                <a:cs typeface="Times New Roman" pitchFamily="18" charset="0"/>
              </a:rPr>
              <a:t>кең тараған тәсіл – </a:t>
            </a:r>
            <a:r>
              <a:rPr lang="kk-KZ" sz="2500" dirty="0" smtClean="0">
                <a:solidFill>
                  <a:srgbClr val="C00000"/>
                </a:solidFill>
                <a:latin typeface="Times New Roman" pitchFamily="18" charset="0"/>
                <a:cs typeface="Times New Roman" pitchFamily="18" charset="0"/>
              </a:rPr>
              <a:t>атып алу, одан басқа қақпан, тұзақ</a:t>
            </a:r>
            <a:r>
              <a:rPr lang="kk-KZ" sz="2500" dirty="0" smtClean="0">
                <a:latin typeface="Times New Roman" pitchFamily="18" charset="0"/>
                <a:cs typeface="Times New Roman" pitchFamily="18" charset="0"/>
              </a:rPr>
              <a:t> және с.с. тәсілдер қолданылады. </a:t>
            </a:r>
            <a:endParaRPr lang="ru-RU" sz="2500" dirty="0" smtClean="0">
              <a:latin typeface="Times New Roman" pitchFamily="18" charset="0"/>
              <a:cs typeface="Times New Roman" pitchFamily="18" charset="0"/>
            </a:endParaRPr>
          </a:p>
          <a:p>
            <a:endParaRPr lang="ru-RU" sz="2500" dirty="0"/>
          </a:p>
        </p:txBody>
      </p:sp>
      <p:sp>
        <p:nvSpPr>
          <p:cNvPr id="8195" name="Rectangle 3"/>
          <p:cNvSpPr>
            <a:spLocks noGrp="1" noChangeArrowheads="1"/>
          </p:cNvSpPr>
          <p:nvPr>
            <p:ph type="body" sz="half" idx="2"/>
          </p:nvPr>
        </p:nvSpPr>
        <p:spPr/>
        <p:txBody>
          <a:bodyPr/>
          <a:lstStyle/>
          <a:p>
            <a:pPr eaLnBrk="1" hangingPunct="1"/>
            <a:endParaRPr lang="ru-RU" dirty="0" smtClean="0">
              <a:latin typeface="Times New Roman" pitchFamily="18" charset="0"/>
              <a:cs typeface="Times New Roman" pitchFamily="18" charset="0"/>
            </a:endParaRPr>
          </a:p>
        </p:txBody>
      </p:sp>
      <p:pic>
        <p:nvPicPr>
          <p:cNvPr id="8197" name="Picture 5" descr="http://img.encyc.yandex.net/illustrations/bse/pictures/02119/268690.jpg"/>
          <p:cNvPicPr>
            <a:picLocks noChangeAspect="1" noChangeArrowheads="1"/>
          </p:cNvPicPr>
          <p:nvPr/>
        </p:nvPicPr>
        <p:blipFill>
          <a:blip r:embed="rId2" cstate="print"/>
          <a:srcRect/>
          <a:stretch>
            <a:fillRect/>
          </a:stretch>
        </p:blipFill>
        <p:spPr bwMode="auto">
          <a:xfrm>
            <a:off x="0" y="3048000"/>
            <a:ext cx="4214810" cy="3810000"/>
          </a:xfrm>
          <a:prstGeom prst="rect">
            <a:avLst/>
          </a:prstGeom>
          <a:noFill/>
        </p:spPr>
      </p:pic>
      <p:pic>
        <p:nvPicPr>
          <p:cNvPr id="8199" name="Picture 7" descr="https://encrypted-tbn0.gstatic.com/images?q=tbn:ANd9GcTk-D1dxiAjBLbFgLMMNOBMKXs0XJB-McyaGYng0lBrACRhWynB"/>
          <p:cNvPicPr>
            <a:picLocks noChangeAspect="1" noChangeArrowheads="1"/>
          </p:cNvPicPr>
          <p:nvPr/>
        </p:nvPicPr>
        <p:blipFill>
          <a:blip r:embed="rId3" cstate="print"/>
          <a:srcRect/>
          <a:stretch>
            <a:fillRect/>
          </a:stretch>
        </p:blipFill>
        <p:spPr bwMode="auto">
          <a:xfrm>
            <a:off x="0" y="1"/>
            <a:ext cx="4214810" cy="3064422"/>
          </a:xfrm>
          <a:prstGeom prst="rect">
            <a:avLst/>
          </a:prstGeom>
          <a:noFill/>
        </p:spPr>
      </p:pic>
    </p:spTree>
  </p:cSld>
  <p:clrMapOvr>
    <a:masterClrMapping/>
  </p:clrMapOvr>
  <p:transition>
    <p:comb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p14="http://schemas.microsoft.com/office/powerpoint/2010/main" xmlns="" val="2362394390"/>
              </p:ext>
            </p:extLst>
          </p:nvPr>
        </p:nvGraphicFramePr>
        <p:xfrm>
          <a:off x="323528" y="332656"/>
          <a:ext cx="864096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Заголовок 4"/>
          <p:cNvSpPr>
            <a:spLocks noGrp="1"/>
          </p:cNvSpPr>
          <p:nvPr>
            <p:ph type="title"/>
          </p:nvPr>
        </p:nvSpPr>
        <p:spPr>
          <a:xfrm>
            <a:off x="395536" y="5517232"/>
            <a:ext cx="8552631" cy="580926"/>
          </a:xfrm>
        </p:spPr>
        <p:style>
          <a:lnRef idx="0">
            <a:schemeClr val="accent1"/>
          </a:lnRef>
          <a:fillRef idx="3">
            <a:schemeClr val="accent1"/>
          </a:fillRef>
          <a:effectRef idx="3">
            <a:schemeClr val="accent1"/>
          </a:effectRef>
          <a:fontRef idx="minor">
            <a:schemeClr val="lt1"/>
          </a:fontRef>
        </p:style>
        <p:txBody>
          <a:bodyPr/>
          <a:lstStyle/>
          <a:p>
            <a:pPr algn="ctr"/>
            <a:r>
              <a:rPr lang="kk-KZ" sz="2500" b="1" i="1" dirty="0" smtClean="0">
                <a:solidFill>
                  <a:schemeClr val="tx1"/>
                </a:solidFill>
                <a:latin typeface="Times New Roman" pitchFamily="18" charset="0"/>
                <a:cs typeface="Times New Roman" pitchFamily="18" charset="0"/>
              </a:rPr>
              <a:t>Бағалы аң терісін алғашқы өңдеу процестеріне жатады:</a:t>
            </a:r>
            <a:endParaRPr lang="ru-RU" sz="2500" b="1" i="1" dirty="0">
              <a:solidFill>
                <a:schemeClr val="tx1"/>
              </a:solidFill>
              <a:latin typeface="Times New Roman" pitchFamily="18" charset="0"/>
              <a:cs typeface="Times New Roman" pitchFamily="18" charset="0"/>
            </a:endParaRPr>
          </a:p>
        </p:txBody>
      </p:sp>
      <p:sp>
        <p:nvSpPr>
          <p:cNvPr id="8" name="Овал 7"/>
          <p:cNvSpPr/>
          <p:nvPr/>
        </p:nvSpPr>
        <p:spPr>
          <a:xfrm>
            <a:off x="4211961" y="577451"/>
            <a:ext cx="2088232" cy="1685436"/>
          </a:xfrm>
          <a:prstGeom prst="ellipse">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a:lstStyle/>
          <a:p>
            <a:pPr algn="ctr"/>
            <a:r>
              <a:rPr lang="kk-KZ" sz="3200" dirty="0" smtClean="0">
                <a:solidFill>
                  <a:schemeClr val="accent5">
                    <a:lumMod val="20000"/>
                    <a:lumOff val="80000"/>
                  </a:schemeClr>
                </a:solidFill>
                <a:latin typeface="Times New Roman" pitchFamily="18" charset="0"/>
                <a:cs typeface="Times New Roman" pitchFamily="18" charset="0"/>
              </a:rPr>
              <a:t>консервілеу</a:t>
            </a:r>
            <a:endParaRPr lang="ru-RU" sz="3200" dirty="0">
              <a:solidFill>
                <a:schemeClr val="accent5">
                  <a:lumMod val="20000"/>
                  <a:lumOff val="80000"/>
                </a:schemeClr>
              </a:solidFill>
              <a:latin typeface="Times New Roman" pitchFamily="18" charset="0"/>
              <a:cs typeface="Times New Roman" pitchFamily="18" charset="0"/>
            </a:endParaRPr>
          </a:p>
        </p:txBody>
      </p:sp>
      <p:sp>
        <p:nvSpPr>
          <p:cNvPr id="9" name="Овал 4"/>
          <p:cNvSpPr/>
          <p:nvPr/>
        </p:nvSpPr>
        <p:spPr>
          <a:xfrm>
            <a:off x="4497306" y="1420172"/>
            <a:ext cx="1272933" cy="11408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ru-RU" sz="1700" b="1" kern="1200">
              <a:solidFill>
                <a:schemeClr val="accent5">
                  <a:lumMod val="20000"/>
                  <a:lumOff val="8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731457247"/>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57224" y="0"/>
            <a:ext cx="7772400" cy="1362075"/>
          </a:xfrm>
        </p:spPr>
        <p:txBody>
          <a:bodyPr/>
          <a:lstStyle/>
          <a:p>
            <a:pPr algn="ctr"/>
            <a:r>
              <a:rPr lang="kk-KZ" sz="4600" cap="none" dirty="0">
                <a:ln w="10541" cmpd="sng">
                  <a:solidFill>
                    <a:srgbClr val="7D7D7D">
                      <a:tint val="100000"/>
                      <a:shade val="100000"/>
                      <a:satMod val="110000"/>
                    </a:srgbClr>
                  </a:solidFill>
                  <a:prstDash val="solid"/>
                </a:ln>
                <a:effectLst>
                  <a:reflection blurRad="6350" stA="60000" endA="900" endPos="60000" dist="29997" dir="5400000" sy="-100000" algn="bl" rotWithShape="0"/>
                </a:effectLst>
                <a:latin typeface="Times New Roman" pitchFamily="18" charset="0"/>
                <a:cs typeface="Times New Roman" pitchFamily="18" charset="0"/>
              </a:rPr>
              <a:t>Теріні </a:t>
            </a:r>
            <a:r>
              <a:rPr lang="kk-KZ" sz="4600" cap="none" dirty="0" smtClean="0">
                <a:ln w="10541" cmpd="sng">
                  <a:solidFill>
                    <a:srgbClr val="7D7D7D">
                      <a:tint val="100000"/>
                      <a:shade val="100000"/>
                      <a:satMod val="110000"/>
                    </a:srgbClr>
                  </a:solidFill>
                  <a:prstDash val="solid"/>
                </a:ln>
                <a:effectLst>
                  <a:reflection blurRad="6350" stA="60000" endA="900" endPos="60000" dist="29997" dir="5400000" sy="-100000" algn="bl" rotWithShape="0"/>
                </a:effectLst>
                <a:latin typeface="Times New Roman" pitchFamily="18" charset="0"/>
                <a:cs typeface="Times New Roman" pitchFamily="18" charset="0"/>
              </a:rPr>
              <a:t>сыпырып алу</a:t>
            </a:r>
            <a:r>
              <a:rPr lang="ru-RU" sz="4600" cap="none" dirty="0">
                <a:ln w="10541" cmpd="sng">
                  <a:solidFill>
                    <a:srgbClr val="7D7D7D">
                      <a:tint val="100000"/>
                      <a:shade val="100000"/>
                      <a:satMod val="110000"/>
                    </a:srgbClr>
                  </a:solidFill>
                  <a:prstDash val="solid"/>
                </a:ln>
                <a:effectLst>
                  <a:reflection blurRad="6350" stA="60000" endA="900" endPos="60000" dist="29997" dir="5400000" sy="-100000" algn="bl" rotWithShape="0"/>
                </a:effectLst>
                <a:latin typeface="Times New Roman" pitchFamily="18" charset="0"/>
                <a:cs typeface="Times New Roman" pitchFamily="18" charset="0"/>
              </a:rPr>
              <a:t/>
            </a:r>
            <a:br>
              <a:rPr lang="ru-RU" sz="4600" cap="none" dirty="0">
                <a:ln w="10541" cmpd="sng">
                  <a:solidFill>
                    <a:srgbClr val="7D7D7D">
                      <a:tint val="100000"/>
                      <a:shade val="100000"/>
                      <a:satMod val="110000"/>
                    </a:srgbClr>
                  </a:solidFill>
                  <a:prstDash val="solid"/>
                </a:ln>
                <a:effectLst>
                  <a:reflection blurRad="6350" stA="60000" endA="900" endPos="60000" dist="29997" dir="5400000" sy="-100000" algn="bl" rotWithShape="0"/>
                </a:effectLst>
                <a:latin typeface="Times New Roman" pitchFamily="18" charset="0"/>
                <a:cs typeface="Times New Roman" pitchFamily="18" charset="0"/>
              </a:rPr>
            </a:br>
            <a:endParaRPr lang="ru-RU" sz="4600" cap="none" dirty="0">
              <a:ln w="10541" cmpd="sng">
                <a:solidFill>
                  <a:srgbClr val="7D7D7D">
                    <a:tint val="100000"/>
                    <a:shade val="100000"/>
                    <a:satMod val="110000"/>
                  </a:srgbClr>
                </a:solidFill>
                <a:prstDash val="solid"/>
              </a:ln>
              <a:effectLst>
                <a:reflection blurRad="6350" stA="60000" endA="900" endPos="60000" dist="29997" dir="5400000" sy="-100000" algn="bl" rotWithShape="0"/>
              </a:effectLst>
              <a:latin typeface="Times New Roman" pitchFamily="18" charset="0"/>
              <a:cs typeface="Times New Roman" pitchFamily="18" charset="0"/>
            </a:endParaRPr>
          </a:p>
        </p:txBody>
      </p:sp>
      <p:sp>
        <p:nvSpPr>
          <p:cNvPr id="9" name="Текст 8"/>
          <p:cNvSpPr>
            <a:spLocks noGrp="1"/>
          </p:cNvSpPr>
          <p:nvPr>
            <p:ph type="body" idx="1"/>
          </p:nvPr>
        </p:nvSpPr>
        <p:spPr>
          <a:xfrm>
            <a:off x="357158" y="785794"/>
            <a:ext cx="8137555" cy="3621107"/>
          </a:xfrm>
        </p:spPr>
        <p:txBody>
          <a:bodyPr/>
          <a:lstStyle/>
          <a:p>
            <a:pPr algn="just"/>
            <a:r>
              <a:rPr lang="kk-KZ" sz="2800" b="1" dirty="0" smtClean="0">
                <a:latin typeface="Times New Roman" pitchFamily="18" charset="0"/>
                <a:cs typeface="Times New Roman" pitchFamily="18" charset="0"/>
              </a:rPr>
              <a:t>Терісін сыпыру </a:t>
            </a:r>
            <a:r>
              <a:rPr lang="kk-KZ" sz="2800" dirty="0" smtClean="0">
                <a:latin typeface="Times New Roman" pitchFamily="18" charset="0"/>
                <a:cs typeface="Times New Roman" pitchFamily="18" charset="0"/>
              </a:rPr>
              <a:t>- ерекше жауапты жұмыс, оның өзі дер кемінде атқарылуы, теріге ешқандай зақым келмеуі тиіс. Мәселен, күн жылыды сойылған малды терісімен ұзақ жатқызып қоюға болмайды, өйткені мұның өзі жүннің терімен байланысын әлсіретуі, кейде жүні жидіп кетуі мүмкін.</a:t>
            </a:r>
            <a:endParaRPr lang="ru-RU" sz="2800" dirty="0" smtClean="0">
              <a:latin typeface="Times New Roman" pitchFamily="18" charset="0"/>
              <a:cs typeface="Times New Roman" pitchFamily="18" charset="0"/>
            </a:endParaRPr>
          </a:p>
          <a:p>
            <a:endParaRPr lang="ru-RU" dirty="0"/>
          </a:p>
        </p:txBody>
      </p:sp>
      <p:sp>
        <p:nvSpPr>
          <p:cNvPr id="7" name="AutoShape 2" descr="https://encrypted-tbn0.gstatic.com/images?q=tbn:ANd9GcQwDwVGCW4IwMymzK_sbM80oRyx1axCI-OLbNG4T6-bOmPCCJe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68057" y="3929066"/>
            <a:ext cx="4775943" cy="2928934"/>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18505648"/>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500826" y="1428736"/>
            <a:ext cx="2450454" cy="2500330"/>
          </a:xfrm>
        </p:spPr>
        <p:txBody>
          <a:bodyPr>
            <a:noAutofit/>
          </a:bodyPr>
          <a:lstStyle/>
          <a:p>
            <a:pPr marL="0" indent="0" algn="ctr">
              <a:buNone/>
            </a:pPr>
            <a:r>
              <a:rPr lang="ru-RU" sz="1800" dirty="0">
                <a:solidFill>
                  <a:schemeClr val="bg2">
                    <a:lumMod val="50000"/>
                  </a:schemeClr>
                </a:solidFill>
              </a:rPr>
              <a:t>Крупные хозяйства должны иметь специально оборудованное помещение для забоя зверей и первичной обработки пушнины. Кроме различного оборудования (болванки для обезжиривания мездры, </a:t>
            </a:r>
            <a:r>
              <a:rPr lang="ru-RU" sz="1800" dirty="0" err="1">
                <a:solidFill>
                  <a:schemeClr val="bg2">
                    <a:lumMod val="50000"/>
                  </a:schemeClr>
                </a:solidFill>
              </a:rPr>
              <a:t>правилки</a:t>
            </a:r>
            <a:r>
              <a:rPr lang="ru-RU" sz="1800" dirty="0">
                <a:solidFill>
                  <a:schemeClr val="bg2">
                    <a:lumMod val="50000"/>
                  </a:schemeClr>
                </a:solidFill>
              </a:rPr>
              <a:t>) необходимо иметь инвентарь, приведенный на </a:t>
            </a:r>
            <a:r>
              <a:rPr lang="ru-RU" sz="1800" dirty="0" smtClean="0">
                <a:solidFill>
                  <a:schemeClr val="bg2">
                    <a:lumMod val="50000"/>
                  </a:schemeClr>
                </a:solidFill>
              </a:rPr>
              <a:t>рисунке.</a:t>
            </a:r>
            <a:endParaRPr lang="ru-RU" sz="1800" dirty="0">
              <a:solidFill>
                <a:schemeClr val="bg2">
                  <a:lumMod val="50000"/>
                </a:schemeClr>
              </a:solidFill>
            </a:endParaRPr>
          </a:p>
        </p:txBody>
      </p:sp>
      <p:sp>
        <p:nvSpPr>
          <p:cNvPr id="2" name="Заголовок 1"/>
          <p:cNvSpPr>
            <a:spLocks noGrp="1"/>
          </p:cNvSpPr>
          <p:nvPr>
            <p:ph type="title"/>
          </p:nvPr>
        </p:nvSpPr>
        <p:spPr>
          <a:xfrm>
            <a:off x="0" y="214290"/>
            <a:ext cx="8799490" cy="707852"/>
          </a:xfrm>
        </p:spPr>
        <p:txBody>
          <a:bodyPr>
            <a:normAutofit fontScale="90000"/>
          </a:bodyPr>
          <a:lstStyle/>
          <a:p>
            <a:pPr algn="ct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a:solidFill>
                  <a:schemeClr val="accent3">
                    <a:lumMod val="60000"/>
                    <a:lumOff val="40000"/>
                  </a:schemeClr>
                </a:solidFill>
              </a:rPr>
              <a:t/>
            </a:r>
            <a:br>
              <a:rPr lang="ru-RU" dirty="0">
                <a:solidFill>
                  <a:schemeClr val="accent3">
                    <a:lumMod val="60000"/>
                    <a:lumOff val="40000"/>
                  </a:schemeClr>
                </a:solidFill>
              </a:rPr>
            </a:br>
            <a:r>
              <a:rPr lang="ru-RU" dirty="0" smtClean="0">
                <a:solidFill>
                  <a:schemeClr val="accent3">
                    <a:lumMod val="60000"/>
                    <a:lumOff val="40000"/>
                  </a:schemeClr>
                </a:solidFill>
              </a:rPr>
              <a:t> </a:t>
            </a: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a:solidFill>
                  <a:schemeClr val="accent3">
                    <a:lumMod val="60000"/>
                    <a:lumOff val="40000"/>
                  </a:schemeClr>
                </a:solidFill>
              </a:rPr>
              <a:t/>
            </a:r>
            <a:br>
              <a:rPr lang="ru-RU" dirty="0">
                <a:solidFill>
                  <a:schemeClr val="accent3">
                    <a:lumMod val="60000"/>
                    <a:lumOff val="40000"/>
                  </a:schemeClr>
                </a:solidFill>
              </a:rPr>
            </a:br>
            <a:r>
              <a:rPr lang="ru-RU" dirty="0" smtClean="0">
                <a:solidFill>
                  <a:schemeClr val="accent3">
                    <a:lumMod val="60000"/>
                    <a:lumOff val="40000"/>
                  </a:schemeClr>
                </a:solidFill>
              </a:rPr>
              <a:t> </a:t>
            </a: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dirty="0" smtClean="0">
                <a:solidFill>
                  <a:schemeClr val="accent3">
                    <a:lumMod val="60000"/>
                    <a:lumOff val="40000"/>
                  </a:schemeClr>
                </a:solidFill>
              </a:rPr>
              <a:t/>
            </a:r>
            <a:br>
              <a:rPr lang="ru-RU" dirty="0" smtClean="0">
                <a:solidFill>
                  <a:schemeClr val="accent3">
                    <a:lumMod val="60000"/>
                    <a:lumOff val="40000"/>
                  </a:schemeClr>
                </a:solidFill>
              </a:rPr>
            </a:br>
            <a:r>
              <a:rPr lang="ru-RU" sz="4400" b="1" dirty="0" err="1" smtClean="0"/>
              <a:t>Қолдаңылатың құралдар</a:t>
            </a:r>
            <a:endParaRPr lang="ru-RU" sz="4400" b="1" dirty="0"/>
          </a:p>
        </p:txBody>
      </p:sp>
      <p:pic>
        <p:nvPicPr>
          <p:cNvPr id="4" name="Рисунок 3"/>
          <p:cNvPicPr>
            <a:picLocks noChangeAspect="1"/>
          </p:cNvPicPr>
          <p:nvPr/>
        </p:nvPicPr>
        <p:blipFill>
          <a:blip r:embed="rId2"/>
          <a:stretch>
            <a:fillRect/>
          </a:stretch>
        </p:blipFill>
        <p:spPr>
          <a:xfrm>
            <a:off x="357159" y="1326525"/>
            <a:ext cx="6215105" cy="5174309"/>
          </a:xfrm>
          <a:prstGeom prst="rect">
            <a:avLst/>
          </a:prstGeom>
        </p:spPr>
      </p:pic>
    </p:spTree>
    <p:extLst>
      <p:ext uri="{BB962C8B-B14F-4D97-AF65-F5344CB8AC3E}">
        <p14:creationId xmlns:p14="http://schemas.microsoft.com/office/powerpoint/2010/main" xmlns="" val="39921831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zywy zolty">
  <a:themeElements>
    <a:clrScheme name="Тема Office 2">
      <a:dk1>
        <a:srgbClr val="000000"/>
      </a:dk1>
      <a:lt1>
        <a:srgbClr val="FFCC00"/>
      </a:lt1>
      <a:dk2>
        <a:srgbClr val="000000"/>
      </a:dk2>
      <a:lt2>
        <a:srgbClr val="CCCCCC"/>
      </a:lt2>
      <a:accent1>
        <a:srgbClr val="A66708"/>
      </a:accent1>
      <a:accent2>
        <a:srgbClr val="6E6E00"/>
      </a:accent2>
      <a:accent3>
        <a:srgbClr val="FFE2AA"/>
      </a:accent3>
      <a:accent4>
        <a:srgbClr val="000000"/>
      </a:accent4>
      <a:accent5>
        <a:srgbClr val="D0B8AA"/>
      </a:accent5>
      <a:accent6>
        <a:srgbClr val="636300"/>
      </a:accent6>
      <a:hlink>
        <a:srgbClr val="6E5800"/>
      </a:hlink>
      <a:folHlink>
        <a:srgbClr val="2B5912"/>
      </a:folHlink>
    </a:clrScheme>
    <a:fontScheme name="Тема Office">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ма Office 1">
        <a:dk1>
          <a:srgbClr val="000000"/>
        </a:dk1>
        <a:lt1>
          <a:srgbClr val="FFCC00"/>
        </a:lt1>
        <a:dk2>
          <a:srgbClr val="000000"/>
        </a:dk2>
        <a:lt2>
          <a:srgbClr val="CCCCCC"/>
        </a:lt2>
        <a:accent1>
          <a:srgbClr val="A18100"/>
        </a:accent1>
        <a:accent2>
          <a:srgbClr val="916D00"/>
        </a:accent2>
        <a:accent3>
          <a:srgbClr val="FFE2AA"/>
        </a:accent3>
        <a:accent4>
          <a:srgbClr val="000000"/>
        </a:accent4>
        <a:accent5>
          <a:srgbClr val="CDC1AA"/>
        </a:accent5>
        <a:accent6>
          <a:srgbClr val="836200"/>
        </a:accent6>
        <a:hlink>
          <a:srgbClr val="735C00"/>
        </a:hlink>
        <a:folHlink>
          <a:srgbClr val="665200"/>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CC00"/>
        </a:lt1>
        <a:dk2>
          <a:srgbClr val="000000"/>
        </a:dk2>
        <a:lt2>
          <a:srgbClr val="CCCCCC"/>
        </a:lt2>
        <a:accent1>
          <a:srgbClr val="A66708"/>
        </a:accent1>
        <a:accent2>
          <a:srgbClr val="6E6E00"/>
        </a:accent2>
        <a:accent3>
          <a:srgbClr val="FFE2AA"/>
        </a:accent3>
        <a:accent4>
          <a:srgbClr val="000000"/>
        </a:accent4>
        <a:accent5>
          <a:srgbClr val="D0B8AA"/>
        </a:accent5>
        <a:accent6>
          <a:srgbClr val="636300"/>
        </a:accent6>
        <a:hlink>
          <a:srgbClr val="6E5800"/>
        </a:hlink>
        <a:folHlink>
          <a:srgbClr val="2B5912"/>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FFCC00"/>
        </a:lt1>
        <a:dk2>
          <a:srgbClr val="000000"/>
        </a:dk2>
        <a:lt2>
          <a:srgbClr val="CCCCCC"/>
        </a:lt2>
        <a:accent1>
          <a:srgbClr val="3D6399"/>
        </a:accent1>
        <a:accent2>
          <a:srgbClr val="735C00"/>
        </a:accent2>
        <a:accent3>
          <a:srgbClr val="FFE2AA"/>
        </a:accent3>
        <a:accent4>
          <a:srgbClr val="000000"/>
        </a:accent4>
        <a:accent5>
          <a:srgbClr val="AFB7CA"/>
        </a:accent5>
        <a:accent6>
          <a:srgbClr val="685300"/>
        </a:accent6>
        <a:hlink>
          <a:srgbClr val="913A5C"/>
        </a:hlink>
        <a:folHlink>
          <a:srgbClr val="574278"/>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CC00"/>
        </a:lt1>
        <a:dk2>
          <a:srgbClr val="000000"/>
        </a:dk2>
        <a:lt2>
          <a:srgbClr val="CCCCCC"/>
        </a:lt2>
        <a:accent1>
          <a:srgbClr val="198019"/>
        </a:accent1>
        <a:accent2>
          <a:srgbClr val="994545"/>
        </a:accent2>
        <a:accent3>
          <a:srgbClr val="FFE2AA"/>
        </a:accent3>
        <a:accent4>
          <a:srgbClr val="000000"/>
        </a:accent4>
        <a:accent5>
          <a:srgbClr val="ABC0AB"/>
        </a:accent5>
        <a:accent6>
          <a:srgbClr val="8A3E3E"/>
        </a:accent6>
        <a:hlink>
          <a:srgbClr val="574E85"/>
        </a:hlink>
        <a:folHlink>
          <a:srgbClr val="665200"/>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CCCCCC"/>
        </a:lt2>
        <a:accent1>
          <a:srgbClr val="A18100"/>
        </a:accent1>
        <a:accent2>
          <a:srgbClr val="916D00"/>
        </a:accent2>
        <a:accent3>
          <a:srgbClr val="FFFFFF"/>
        </a:accent3>
        <a:accent4>
          <a:srgbClr val="000000"/>
        </a:accent4>
        <a:accent5>
          <a:srgbClr val="CDC1AA"/>
        </a:accent5>
        <a:accent6>
          <a:srgbClr val="836200"/>
        </a:accent6>
        <a:hlink>
          <a:srgbClr val="735C00"/>
        </a:hlink>
        <a:folHlink>
          <a:srgbClr val="66520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CCCCCC"/>
        </a:lt2>
        <a:accent1>
          <a:srgbClr val="A66708"/>
        </a:accent1>
        <a:accent2>
          <a:srgbClr val="6E6E00"/>
        </a:accent2>
        <a:accent3>
          <a:srgbClr val="FFFFFF"/>
        </a:accent3>
        <a:accent4>
          <a:srgbClr val="000000"/>
        </a:accent4>
        <a:accent5>
          <a:srgbClr val="D0B8AA"/>
        </a:accent5>
        <a:accent6>
          <a:srgbClr val="636300"/>
        </a:accent6>
        <a:hlink>
          <a:srgbClr val="6E5800"/>
        </a:hlink>
        <a:folHlink>
          <a:srgbClr val="2B5912"/>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8F8F8"/>
        </a:lt1>
        <a:dk2>
          <a:srgbClr val="000000"/>
        </a:dk2>
        <a:lt2>
          <a:srgbClr val="CCCCCC"/>
        </a:lt2>
        <a:accent1>
          <a:srgbClr val="3D6399"/>
        </a:accent1>
        <a:accent2>
          <a:srgbClr val="735C00"/>
        </a:accent2>
        <a:accent3>
          <a:srgbClr val="FBFBFB"/>
        </a:accent3>
        <a:accent4>
          <a:srgbClr val="000000"/>
        </a:accent4>
        <a:accent5>
          <a:srgbClr val="AFB7CA"/>
        </a:accent5>
        <a:accent6>
          <a:srgbClr val="685300"/>
        </a:accent6>
        <a:hlink>
          <a:srgbClr val="913A5C"/>
        </a:hlink>
        <a:folHlink>
          <a:srgbClr val="574278"/>
        </a:folHlink>
      </a:clrScheme>
      <a:clrMap bg1="lt1" tx1="dk1" bg2="lt2" tx2="dk2" accent1="accent1" accent2="accent2" accent3="accent3" accent4="accent4" accent5="accent5" accent6="accent6" hlink="hlink" folHlink="folHlink"/>
    </a:extraClrScheme>
    <a:extraClrScheme>
      <a:clrScheme name="Тема Office 8">
        <a:dk1>
          <a:srgbClr val="000000"/>
        </a:dk1>
        <a:lt1>
          <a:srgbClr val="FFFFFF"/>
        </a:lt1>
        <a:dk2>
          <a:srgbClr val="000000"/>
        </a:dk2>
        <a:lt2>
          <a:srgbClr val="CCCCCC"/>
        </a:lt2>
        <a:accent1>
          <a:srgbClr val="198019"/>
        </a:accent1>
        <a:accent2>
          <a:srgbClr val="994545"/>
        </a:accent2>
        <a:accent3>
          <a:srgbClr val="FFFFFF"/>
        </a:accent3>
        <a:accent4>
          <a:srgbClr val="000000"/>
        </a:accent4>
        <a:accent5>
          <a:srgbClr val="ABC0AB"/>
        </a:accent5>
        <a:accent6>
          <a:srgbClr val="8A3E3E"/>
        </a:accent6>
        <a:hlink>
          <a:srgbClr val="574E85"/>
        </a:hlink>
        <a:folHlink>
          <a:srgbClr val="6652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CC00"/>
      </a:lt1>
      <a:dk2>
        <a:srgbClr val="000000"/>
      </a:dk2>
      <a:lt2>
        <a:srgbClr val="CCCCCC"/>
      </a:lt2>
      <a:accent1>
        <a:srgbClr val="A66708"/>
      </a:accent1>
      <a:accent2>
        <a:srgbClr val="6E6E00"/>
      </a:accent2>
      <a:accent3>
        <a:srgbClr val="FFE2AA"/>
      </a:accent3>
      <a:accent4>
        <a:srgbClr val="000000"/>
      </a:accent4>
      <a:accent5>
        <a:srgbClr val="D0B8AA"/>
      </a:accent5>
      <a:accent6>
        <a:srgbClr val="636300"/>
      </a:accent6>
      <a:hlink>
        <a:srgbClr val="6E5800"/>
      </a:hlink>
      <a:folHlink>
        <a:srgbClr val="2B5912"/>
      </a:folHlink>
    </a:clrScheme>
    <a:fontScheme name="1_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CC00"/>
        </a:lt1>
        <a:dk2>
          <a:srgbClr val="000000"/>
        </a:dk2>
        <a:lt2>
          <a:srgbClr val="CCCCCC"/>
        </a:lt2>
        <a:accent1>
          <a:srgbClr val="A18100"/>
        </a:accent1>
        <a:accent2>
          <a:srgbClr val="916D00"/>
        </a:accent2>
        <a:accent3>
          <a:srgbClr val="FFE2AA"/>
        </a:accent3>
        <a:accent4>
          <a:srgbClr val="000000"/>
        </a:accent4>
        <a:accent5>
          <a:srgbClr val="CDC1AA"/>
        </a:accent5>
        <a:accent6>
          <a:srgbClr val="836200"/>
        </a:accent6>
        <a:hlink>
          <a:srgbClr val="735C00"/>
        </a:hlink>
        <a:folHlink>
          <a:srgbClr val="6652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CC00"/>
        </a:lt1>
        <a:dk2>
          <a:srgbClr val="000000"/>
        </a:dk2>
        <a:lt2>
          <a:srgbClr val="CCCCCC"/>
        </a:lt2>
        <a:accent1>
          <a:srgbClr val="A66708"/>
        </a:accent1>
        <a:accent2>
          <a:srgbClr val="6E6E00"/>
        </a:accent2>
        <a:accent3>
          <a:srgbClr val="FFE2AA"/>
        </a:accent3>
        <a:accent4>
          <a:srgbClr val="000000"/>
        </a:accent4>
        <a:accent5>
          <a:srgbClr val="D0B8AA"/>
        </a:accent5>
        <a:accent6>
          <a:srgbClr val="636300"/>
        </a:accent6>
        <a:hlink>
          <a:srgbClr val="6E5800"/>
        </a:hlink>
        <a:folHlink>
          <a:srgbClr val="2B591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CC00"/>
        </a:lt1>
        <a:dk2>
          <a:srgbClr val="000000"/>
        </a:dk2>
        <a:lt2>
          <a:srgbClr val="CCCCCC"/>
        </a:lt2>
        <a:accent1>
          <a:srgbClr val="3D6399"/>
        </a:accent1>
        <a:accent2>
          <a:srgbClr val="735C00"/>
        </a:accent2>
        <a:accent3>
          <a:srgbClr val="FFE2AA"/>
        </a:accent3>
        <a:accent4>
          <a:srgbClr val="000000"/>
        </a:accent4>
        <a:accent5>
          <a:srgbClr val="AFB7CA"/>
        </a:accent5>
        <a:accent6>
          <a:srgbClr val="685300"/>
        </a:accent6>
        <a:hlink>
          <a:srgbClr val="913A5C"/>
        </a:hlink>
        <a:folHlink>
          <a:srgbClr val="574278"/>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CC00"/>
        </a:lt1>
        <a:dk2>
          <a:srgbClr val="000000"/>
        </a:dk2>
        <a:lt2>
          <a:srgbClr val="CCCCCC"/>
        </a:lt2>
        <a:accent1>
          <a:srgbClr val="198019"/>
        </a:accent1>
        <a:accent2>
          <a:srgbClr val="994545"/>
        </a:accent2>
        <a:accent3>
          <a:srgbClr val="FFE2AA"/>
        </a:accent3>
        <a:accent4>
          <a:srgbClr val="000000"/>
        </a:accent4>
        <a:accent5>
          <a:srgbClr val="ABC0AB"/>
        </a:accent5>
        <a:accent6>
          <a:srgbClr val="8A3E3E"/>
        </a:accent6>
        <a:hlink>
          <a:srgbClr val="574E85"/>
        </a:hlink>
        <a:folHlink>
          <a:srgbClr val="6652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A18100"/>
        </a:accent1>
        <a:accent2>
          <a:srgbClr val="916D00"/>
        </a:accent2>
        <a:accent3>
          <a:srgbClr val="FFFFFF"/>
        </a:accent3>
        <a:accent4>
          <a:srgbClr val="000000"/>
        </a:accent4>
        <a:accent5>
          <a:srgbClr val="CDC1AA"/>
        </a:accent5>
        <a:accent6>
          <a:srgbClr val="836200"/>
        </a:accent6>
        <a:hlink>
          <a:srgbClr val="735C00"/>
        </a:hlink>
        <a:folHlink>
          <a:srgbClr val="66520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A66708"/>
        </a:accent1>
        <a:accent2>
          <a:srgbClr val="6E6E00"/>
        </a:accent2>
        <a:accent3>
          <a:srgbClr val="FFFFFF"/>
        </a:accent3>
        <a:accent4>
          <a:srgbClr val="000000"/>
        </a:accent4>
        <a:accent5>
          <a:srgbClr val="D0B8AA"/>
        </a:accent5>
        <a:accent6>
          <a:srgbClr val="636300"/>
        </a:accent6>
        <a:hlink>
          <a:srgbClr val="6E5800"/>
        </a:hlink>
        <a:folHlink>
          <a:srgbClr val="2B5912"/>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8F8F8"/>
        </a:lt1>
        <a:dk2>
          <a:srgbClr val="000000"/>
        </a:dk2>
        <a:lt2>
          <a:srgbClr val="CCCCCC"/>
        </a:lt2>
        <a:accent1>
          <a:srgbClr val="3D6399"/>
        </a:accent1>
        <a:accent2>
          <a:srgbClr val="735C00"/>
        </a:accent2>
        <a:accent3>
          <a:srgbClr val="FBFBFB"/>
        </a:accent3>
        <a:accent4>
          <a:srgbClr val="000000"/>
        </a:accent4>
        <a:accent5>
          <a:srgbClr val="AFB7CA"/>
        </a:accent5>
        <a:accent6>
          <a:srgbClr val="685300"/>
        </a:accent6>
        <a:hlink>
          <a:srgbClr val="913A5C"/>
        </a:hlink>
        <a:folHlink>
          <a:srgbClr val="574278"/>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198019"/>
        </a:accent1>
        <a:accent2>
          <a:srgbClr val="994545"/>
        </a:accent2>
        <a:accent3>
          <a:srgbClr val="FFFFFF"/>
        </a:accent3>
        <a:accent4>
          <a:srgbClr val="000000"/>
        </a:accent4>
        <a:accent5>
          <a:srgbClr val="ABC0AB"/>
        </a:accent5>
        <a:accent6>
          <a:srgbClr val="8A3E3E"/>
        </a:accent6>
        <a:hlink>
          <a:srgbClr val="574E85"/>
        </a:hlink>
        <a:folHlink>
          <a:srgbClr val="6652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zywy zolty</Template>
  <TotalTime>470</TotalTime>
  <Words>1073</Words>
  <Application>Microsoft Office PowerPoint</Application>
  <PresentationFormat>Экран (4:3)</PresentationFormat>
  <Paragraphs>89</Paragraphs>
  <Slides>32</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32</vt:i4>
      </vt:variant>
    </vt:vector>
  </HeadingPairs>
  <TitlesOfParts>
    <vt:vector size="34" baseType="lpstr">
      <vt:lpstr>zywy zolty</vt:lpstr>
      <vt:lpstr>1_Default Design</vt:lpstr>
      <vt:lpstr>Бағалы аң терісінің шикізатын алғашқы өңдеу</vt:lpstr>
      <vt:lpstr>Слайд 2</vt:lpstr>
      <vt:lpstr>Слайд 3</vt:lpstr>
      <vt:lpstr>Бағалы аң терсін алғашқы өңдеудің мәні, мақсаты, маңызы.</vt:lpstr>
      <vt:lpstr>Слайд 5</vt:lpstr>
      <vt:lpstr>Слайд 6</vt:lpstr>
      <vt:lpstr>Бағалы аң терісін алғашқы өңдеу процестеріне жатады:</vt:lpstr>
      <vt:lpstr>Теріні сыпырып алу </vt:lpstr>
      <vt:lpstr>            Қолдаңылатың құралдар</vt:lpstr>
      <vt:lpstr>Теріні сыпырып алу әдістері</vt:lpstr>
      <vt:lpstr>Слайд 11</vt:lpstr>
      <vt:lpstr>Слайд 12</vt:lpstr>
      <vt:lpstr>Жалпағынан немесе бітеудей</vt:lpstr>
      <vt:lpstr>Слайд 14</vt:lpstr>
      <vt:lpstr>Слайд 15</vt:lpstr>
      <vt:lpstr>Слайд 16</vt:lpstr>
      <vt:lpstr>Слайд 17</vt:lpstr>
      <vt:lpstr>Слайд 18</vt:lpstr>
      <vt:lpstr>Теріні майсыздандыру</vt:lpstr>
      <vt:lpstr>Слайд 20</vt:lpstr>
      <vt:lpstr>Слайд 21</vt:lpstr>
      <vt:lpstr>Слайд 22</vt:lpstr>
      <vt:lpstr>Өңдеу</vt:lpstr>
      <vt:lpstr>Слайд 24</vt:lpstr>
      <vt:lpstr>Слайд 25</vt:lpstr>
      <vt:lpstr>Слайд 26</vt:lpstr>
      <vt:lpstr>Консервілеу  </vt:lpstr>
      <vt:lpstr>Слайд 28</vt:lpstr>
      <vt:lpstr>Консервлеудің мынадай тәсілдері қолданылады:</vt:lpstr>
      <vt:lpstr>Слайд 30</vt:lpstr>
      <vt:lpstr>Слайд 31</vt:lpstr>
      <vt:lpstr>Консервлеудің ылғалды тұздау тәсілі</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qwerty</dc:creator>
  <cp:lastModifiedBy>7</cp:lastModifiedBy>
  <cp:revision>35</cp:revision>
  <dcterms:created xsi:type="dcterms:W3CDTF">2012-12-02T08:01:51Z</dcterms:created>
  <dcterms:modified xsi:type="dcterms:W3CDTF">2017-04-04T19:48:20Z</dcterms:modified>
</cp:coreProperties>
</file>