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751E63-6DFB-4494-824A-B55C9B3D4A18}" type="datetimeFigureOut">
              <a:rPr lang="ru-RU" smtClean="0"/>
              <a:t>08.02.2011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1B1DF6-8EB5-4636-9926-D1F3CA65285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000240"/>
            <a:ext cx="7851648" cy="1200160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Мониезиозы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Цель: Изучить данное паразитарное заболевание.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fontScale="92500" lnSpcReduction="10000"/>
          </a:bodyPr>
          <a:lstStyle/>
          <a:p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Мониезиозы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цестодозные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заболевания, вызываемые различными видами рода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Moniezia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сем.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Anoplocephalidae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паразитирующими в тонком отделе кишечника овец, коз, крупного рогатого скота, верб­людов, оленей и многих диких жвачных животных.</a:t>
            </a:r>
          </a:p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Мониезиозы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наносят огромный ущерб животноводству.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Возбудитель - крупная цестода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Moniezia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expanse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Moniezia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benedeni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рода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Moniezia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Общие для обоих видов морфологические признаки: наличие шаровидных невооруженных сколексов с четырьмя присосками,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межпроглоттидных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желез, двойного полового аппарата, половых отверстий, открыва­ющихся по обе стороны каждого зрелого членика.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Онкосфера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окружена грушевидным аппаратом. Однако эти виды отличаются некоторыми осо­бенностями строения.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expansa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цвет молочно-белый, длина до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10м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ширина 1-16 мм, члени­ки короткие и широкие, вдоль переднего их края расположены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межпроглотидные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железы в виде розеток или кольцевидных телец. Половые отверстия часто выступают над боковыми краями члеников в виде сосочков.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benedeni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цвет желто-белый, длина 3,6-4 м, ширина до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мм,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меж-проглоттидные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железы расположены полоской по ширине членика, преиму­щественно в средней части переднего края.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58204" cy="442915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  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571472" y="1142984"/>
            <a:ext cx="8001056" cy="5000660"/>
            <a:chOff x="9000" y="5011"/>
            <a:chExt cx="6343" cy="5631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>
              <a:grayscl/>
            </a:blip>
            <a:srcRect/>
            <a:stretch>
              <a:fillRect/>
            </a:stretch>
          </p:blipFill>
          <p:spPr bwMode="auto">
            <a:xfrm>
              <a:off x="10231" y="5011"/>
              <a:ext cx="3975" cy="4781"/>
            </a:xfrm>
            <a:prstGeom prst="rect">
              <a:avLst/>
            </a:prstGeom>
            <a:noFill/>
          </p:spPr>
        </p:pic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9000" y="9979"/>
              <a:ext cx="6343" cy="663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</a:t>
              </a:r>
              <a:r>
                <a:rPr kumimoji="0" lang="ru-RU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Биология развития 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М.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expansa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: 1 - сколекс цестоды: 2 - гермафродитный членик; 3 - фекалии животных с члениками цестоды; 4 - яйца; 5 - </a:t>
              </a:r>
              <a:r>
                <a:rPr kumimoji="0" lang="ru-RU" sz="16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цистицеркоид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; 6 - </a:t>
              </a:r>
              <a:r>
                <a:rPr kumimoji="0" lang="ru-RU" sz="16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орибатидные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клещи с </a:t>
              </a:r>
              <a:r>
                <a:rPr kumimoji="0" lang="ru-RU" sz="16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цистицеркоидами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в теле.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Эпизоотологические данные.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Животные заражаются на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пастбище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заглатывании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инвазированных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орибатидных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клещей вместе 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травой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Продолжительность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их жизни до 2-х лет, обитают 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поверхностных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слоях почвы, во мхе, лесной подстилке, лишайниках,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гниющей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древесине.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наибольшем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количестве встречаются на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увлажненных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пастбищах - опушки лиственного леса, низины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т.д.Клещи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питаются спорами и гифами грибов, водорослями, остатками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разлагающихся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растений, охотно поедают яиц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Численность клещей зависит от сезона года.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степных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засушливых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регионах Казахстана летом она снижается, а весной и осенью увеличивается. Клещи способны мигрировать в жаркую солнечную погоду в почву, а утром и ночью или в ненастную погоду вверх по траве, особенно их много встречается на растениях в пасмурные дни, после дождя и утренней росы. Зимой клещи неактивны, по мере таяния снега и повышения температуры они становятся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активными. Около 60 видов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орибатидных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клещей могут быть промежуточ­ными хозяевами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из которых на территории Казахстана основными являются роды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Шелорибатес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Зигорибатула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Динамика зараженности животных разных возрастов и разными видами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различна. Ягнята, козлята и телята, впервые вы­шедшие на пастбище, в начале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инвазируются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expansa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интенсив­ность и экстенсивность инвазии (ИИ и ЭИ) держатся в течение 2-3 месяцев на высоком уровне.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Патогенез. </a:t>
            </a:r>
            <a:r>
              <a:rPr lang="ru-RU" sz="1800" dirty="0" err="1" smtClean="0"/>
              <a:t>Мониезии</a:t>
            </a:r>
            <a:r>
              <a:rPr lang="ru-RU" sz="1800" dirty="0" smtClean="0"/>
              <a:t> оказывают на организм хозяина </a:t>
            </a:r>
            <a:r>
              <a:rPr lang="ru-RU" sz="1800" dirty="0" smtClean="0"/>
              <a:t>механическое</a:t>
            </a:r>
            <a:r>
              <a:rPr lang="ru-RU" sz="1800" dirty="0" smtClean="0"/>
              <a:t>, токсическое, аллергическое и трофическое воздействие.</a:t>
            </a:r>
          </a:p>
          <a:p>
            <a:r>
              <a:rPr lang="ru-RU" sz="1800" dirty="0" smtClean="0"/>
              <a:t>Половозрелые цестоды раздражают и постепенно повреждают слизистую оболочку кишечника, тем самым открывают доступ </a:t>
            </a:r>
            <a:r>
              <a:rPr lang="ru-RU" sz="1800" dirty="0" smtClean="0"/>
              <a:t>патогенной </a:t>
            </a:r>
            <a:r>
              <a:rPr lang="ru-RU" sz="1800" dirty="0" smtClean="0"/>
              <a:t>микрофлоре, что может привести к возникновению </a:t>
            </a:r>
            <a:r>
              <a:rPr lang="ru-RU" sz="1800" dirty="0" err="1" smtClean="0"/>
              <a:t>секундарной</a:t>
            </a:r>
            <a:r>
              <a:rPr lang="ru-RU" sz="1800" dirty="0" smtClean="0"/>
              <a:t> </a:t>
            </a:r>
            <a:r>
              <a:rPr lang="ru-RU" sz="1800" dirty="0" smtClean="0"/>
              <a:t>инфекции. Скапливаясь в большом количестве в тонком </a:t>
            </a:r>
            <a:r>
              <a:rPr lang="ru-RU" sz="1800" dirty="0" smtClean="0"/>
              <a:t>отделе </a:t>
            </a:r>
            <a:r>
              <a:rPr lang="ru-RU" sz="1800" dirty="0" smtClean="0"/>
              <a:t>кишечника, они вызывают непроходимость, закупорку </a:t>
            </a:r>
            <a:r>
              <a:rPr lang="ru-RU" sz="1800" dirty="0" smtClean="0"/>
              <a:t>просвета </a:t>
            </a:r>
            <a:r>
              <a:rPr lang="ru-RU" sz="1800" dirty="0" smtClean="0"/>
              <a:t>и инвагинацию, нарушают моторику пищеварения и всасывания, при большой интенсивности инвазии может произойти разрыв </a:t>
            </a:r>
            <a:r>
              <a:rPr lang="ru-RU" sz="1800" dirty="0" smtClean="0"/>
              <a:t>стенки </a:t>
            </a:r>
            <a:r>
              <a:rPr lang="ru-RU" sz="1800" dirty="0" smtClean="0"/>
              <a:t>кишок с последующим развитием перитонита</a:t>
            </a:r>
            <a:r>
              <a:rPr lang="ru-RU" sz="1800" dirty="0" smtClean="0"/>
              <a:t>. </a:t>
            </a:r>
            <a:r>
              <a:rPr lang="ru-RU" sz="1800" dirty="0" err="1" smtClean="0"/>
              <a:t>Мониезиоз</a:t>
            </a:r>
            <a:r>
              <a:rPr lang="ru-RU" sz="1800" dirty="0" smtClean="0"/>
              <a:t> ягнят нередко осложняется </a:t>
            </a:r>
            <a:r>
              <a:rPr lang="ru-RU" sz="1800" dirty="0" err="1" smtClean="0"/>
              <a:t>пастереллезом</a:t>
            </a:r>
            <a:r>
              <a:rPr lang="ru-RU" sz="1800" dirty="0" smtClean="0"/>
              <a:t>, </a:t>
            </a:r>
            <a:r>
              <a:rPr lang="ru-RU" sz="1800" dirty="0" err="1" smtClean="0"/>
              <a:t>брадзотоподобными</a:t>
            </a:r>
            <a:r>
              <a:rPr lang="ru-RU" sz="1800" dirty="0" smtClean="0"/>
              <a:t> болезнями, </a:t>
            </a:r>
            <a:r>
              <a:rPr lang="ru-RU" sz="1800" dirty="0" err="1" smtClean="0"/>
              <a:t>энтеротоксемией</a:t>
            </a:r>
            <a:r>
              <a:rPr lang="ru-RU" sz="1800" dirty="0" smtClean="0"/>
              <a:t>.</a:t>
            </a:r>
          </a:p>
          <a:p>
            <a:r>
              <a:rPr lang="ru-RU" sz="1800" dirty="0" err="1" smtClean="0"/>
              <a:t>Мониезии</a:t>
            </a:r>
            <a:r>
              <a:rPr lang="ru-RU" sz="1800" dirty="0" smtClean="0"/>
              <a:t> отнимают питательные вещества у хозяина, </a:t>
            </a:r>
            <a:r>
              <a:rPr lang="ru-RU" sz="1800" dirty="0" smtClean="0"/>
              <a:t>изменяют </a:t>
            </a:r>
            <a:r>
              <a:rPr lang="ru-RU" sz="1800" dirty="0" smtClean="0"/>
              <a:t>состав химуса. Все это приводит к резкому ослаблению и </a:t>
            </a:r>
            <a:r>
              <a:rPr lang="ru-RU" sz="1800" dirty="0" smtClean="0"/>
              <a:t>исхуданию </a:t>
            </a:r>
            <a:r>
              <a:rPr lang="ru-RU" sz="1800" dirty="0" smtClean="0"/>
              <a:t>животного</a:t>
            </a:r>
            <a:r>
              <a:rPr lang="ru-RU" sz="1800" dirty="0" smtClean="0"/>
              <a:t>.</a:t>
            </a:r>
          </a:p>
          <a:p>
            <a:r>
              <a:rPr lang="ru-RU" sz="1800" b="1" dirty="0" smtClean="0"/>
              <a:t>Симптомы болезни. </a:t>
            </a:r>
            <a:r>
              <a:rPr lang="ru-RU" sz="1800" dirty="0" smtClean="0"/>
              <a:t>Яркие клинические признаки отмечают­ся обычно у молодняка на 20-30-й день после заражения. Взрослые животные, как правило, переболевают </a:t>
            </a:r>
            <a:r>
              <a:rPr lang="ru-RU" sz="1800" dirty="0" smtClean="0"/>
              <a:t>бессимптомно. Различают 4формы </a:t>
            </a:r>
            <a:r>
              <a:rPr lang="ru-RU" sz="1800" dirty="0" smtClean="0"/>
              <a:t>клинического проявления: легкая </a:t>
            </a:r>
            <a:r>
              <a:rPr lang="ru-RU" sz="1800" dirty="0" smtClean="0"/>
              <a:t>токсическая</a:t>
            </a:r>
            <a:r>
              <a:rPr lang="ru-RU" sz="1800" dirty="0" smtClean="0"/>
              <a:t>, тяжелая токсическая, </a:t>
            </a:r>
            <a:r>
              <a:rPr lang="ru-RU" sz="1800" dirty="0" err="1" smtClean="0"/>
              <a:t>обтурационная</a:t>
            </a:r>
            <a:r>
              <a:rPr lang="ru-RU" sz="1800" dirty="0" smtClean="0"/>
              <a:t> и нервная.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 lnSpcReduction="10000"/>
          </a:bodyPr>
          <a:lstStyle/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Легкая токсическая форма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наблюдается, в основном, 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взрослых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овец, и изредка, 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молодняка. Наблюдаются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исхудание, вялость, малая подвижность, разжижение каловых масс, иногда появляется понос, отставание от стада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Тяжелая токсическая форма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встречается у ягнят до года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характеризуется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частым лежанием или длительным неподвижным стоянием.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фекалиями выходят членики, а иногда и крупные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фрагменты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Больные грызут землю, испытывают сильную жажду,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легко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выпадает шерсть.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Постепенно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развивается анемия, ослабляется сердечная деятельность, нередко появляются отеки нижних частей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туловища. Диарея прогрессирует.</a:t>
            </a:r>
          </a:p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Обтурационная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встречается у ягнят 2-4 месячного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возраста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просвет кишечника закупоривается петлями цестод. Больные животные прижимают голову к животу, крутятся на одном месте, падают на землю и бьют ногами. Припадки колик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сменяются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сильным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угнетением.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Нервная форма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протекает при явлениях интоксикации.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Наблюдаются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слабость, долгое лежание, отсутствие реакции на внешнее раздражение. Отмечается поражение ЦНС.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Патологоанатомические изменения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характерны. При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вскрытии отмечаются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катаральное воспаление слизистой оболочки тонкого отдела кишечника, точечные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кровоизлияния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гиперемия на слизистых и серозных покровах.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Лимфатические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узлы, особенно брыжеечные, увеличены,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отечны.</a:t>
            </a:r>
            <a:r>
              <a:rPr lang="ru-RU" sz="1800" dirty="0" smtClean="0"/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Через стенку тонкого кишечника можно заметить просвечивающиеся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желто-белые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ленты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67434"/>
          </a:xfrm>
        </p:spPr>
        <p:txBody>
          <a:bodyPr>
            <a:normAutofit fontScale="92500" lnSpcReduction="10000"/>
          </a:bodyPr>
          <a:lstStyle/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Диагноз.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Прижизненная диагностика осуществляется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комплексно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с учетом эпизоотологических данных, клинических симптомов, лабораторных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гельминтокопрологических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исследований -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гельминтоскопии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гельминтоовоскопии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Для выявления ранней стадии болезни, когда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кишечнике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животного ещё не достигли половой зрелости,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применяется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диагностическая дегельминтизация.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Последнюю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проводят на 50-100 головах через 20 дней после выгона овец на пастбища. Для обнаружения выделенных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дегельминтизированных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животных размещают в загоны, где в течение 12 часов ведется наблюдение за отходящими у них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мониезиями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обычно начинают выделяться через 6-8 часов после дачи препарата.</a:t>
            </a:r>
          </a:p>
          <a:p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Гельмиитоовоскопия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является наиболее точным методом при­жизненной диагностики. Яйца обнаруживают методом флотации (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всплывание)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Фюллеборну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 комбинированным методом по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Дарлингу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Дифференциальный диагноз.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 кишечнике жвачных животных одновременно могут паразитировать, кроме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еще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итизаниезии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авителлины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стилезии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Их дифференцируют по следующим морфологическим признакам.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Тизаниезии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не встречаются у ягнят, телят моложе пятимесячного возраста. Стробила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тизаниезии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молочно-серого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(а не желто-белого, как у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) цвета, с хорошо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заметными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половыми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отверстиями.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Отошедшие с фекалиями зрелые членики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тизаниезии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уже, но длинней и толще члеников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мониезий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По форме, цвету они похожи на разваренные зерна риса.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Лечение.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Рекомендуются следующие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антгельминтики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Фенасал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никлозамид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мансонил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иомезан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назначается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перорально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овцам индивидуально в дозе 0,1 г/кг в форме таблетки, либо 5% мучной взвеси или групповое скармливание в дозе 0,2-0,25 г/кг в смеси с комбикормом (дробленным зерном, отрубями и др.).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Телятам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применяется индивидуально в дозе 0,15 г/кг.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Дегельминтизировать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животных желательно утром до выгона их на пастбище.</a:t>
            </a:r>
          </a:p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Феналидон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смесь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фенасала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носителем (4:1), применяется для овец до кормления индивидуально в форме 3%-ной водной сус­пензии в дозе 2 мл/кг. Убой животных на мясо допускается не ранее, чем через 10 дней после применения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фенасала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феналидона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Филиксан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дозе 0,2-0,4 г/кг дают однократно индивидуально или групповым скармливанием в смеси с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концкормами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(1:50) после предварительной 12-часовой голодной диеты.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Меди сульфат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(медный купорос) применяется в форме 1% или 2%-ного раствора на мягкой воде с добавлением 1 -4 мл химически чистой соляной кислоты на каждый литр воды. Правильно приготов­ленный раствор должен быть однородным без осадков и хлопьев, голубовато-зеленоватого цвета.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слагается из общих и специальных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мероприятий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К общим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относятся: Пастьба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ягнят и телят текущего года рождения изолированно от взрослых овец и коров на участках травосеяния, на старой залежи и жнивье после уборки хлебов и в других местах с рыхлой,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перепаханной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почвой, где почти не обитают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орибатидные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клещи;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возможности - запрет пастьбы животных, в первую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очередь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отар молодняка на целинных выпасах,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прикошарной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территории. Указанные места являются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биотопами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большой популяцией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орибатидных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клещей.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Прикошарные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периодически, 1-2 раза в год, следует перепахивать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подсеивать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кормовые травы;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Запрет пастьбы животных сразу после дождей или во время обильных рос (клещи поднимаются по стеблям травы вверх):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Специальные мероприятия (дегельминтизации)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предусматривают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предотвращение развития клинических симптомов у зараженных животных, что прекратит рассеивание яиц гельминтов во внешнюю среду и прервет дальнейшее распространение инвазии в отарах или гуртах.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неблагополучных по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мониезиозу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хозяйствах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дегельминтизируют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всех овец с целью ликвидации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гельминтоносительства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через месяц после постановки на стойловое содержание.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</TotalTime>
  <Words>1359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Тема: Мониезиозы. Цель: Изучить данное паразитарное заболевание.</vt:lpstr>
      <vt:lpstr>Слайд 2</vt:lpstr>
      <vt:lpstr>        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Мониезиозы. Цель: Изучить данное паразитарное заболевание.</dc:title>
  <dc:creator>Алмат</dc:creator>
  <cp:lastModifiedBy>Алмат</cp:lastModifiedBy>
  <cp:revision>8</cp:revision>
  <dcterms:created xsi:type="dcterms:W3CDTF">2011-02-08T18:29:24Z</dcterms:created>
  <dcterms:modified xsi:type="dcterms:W3CDTF">2011-02-08T19:44:41Z</dcterms:modified>
</cp:coreProperties>
</file>