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049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70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514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129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38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730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5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153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416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390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563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7B249-B793-4720-8431-1A95AFDE793B}" type="datetimeFigureOut">
              <a:rPr lang="ru-RU" smtClean="0"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1F568-E17B-416B-9B18-B605C35070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5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772400" cy="3096344"/>
          </a:xfrm>
        </p:spPr>
        <p:txBody>
          <a:bodyPr/>
          <a:lstStyle/>
          <a:p>
            <a:r>
              <a:rPr lang="ru-RU" b="1" dirty="0" smtClean="0"/>
              <a:t>Дифиллоботриоз животных.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005064"/>
            <a:ext cx="5504656" cy="98566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Подготовила: </a:t>
            </a:r>
            <a:r>
              <a:rPr lang="ru-RU" dirty="0" err="1" smtClean="0">
                <a:solidFill>
                  <a:schemeClr val="tx1"/>
                </a:solidFill>
              </a:rPr>
              <a:t>Орос</a:t>
            </a:r>
            <a:r>
              <a:rPr lang="ru-RU" dirty="0" smtClean="0">
                <a:solidFill>
                  <a:schemeClr val="tx1"/>
                </a:solidFill>
              </a:rPr>
              <a:t> М.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15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Лечение.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Для дегельминтизации собак при дифиллоботриозе применяют </a:t>
            </a:r>
            <a:r>
              <a:rPr lang="ru-RU" dirty="0" err="1" smtClean="0"/>
              <a:t>ареколин</a:t>
            </a:r>
            <a:r>
              <a:rPr lang="ru-RU" dirty="0" smtClean="0"/>
              <a:t> </a:t>
            </a:r>
            <a:r>
              <a:rPr lang="ru-RU" dirty="0" err="1" smtClean="0"/>
              <a:t>бромистоводородный</a:t>
            </a:r>
            <a:r>
              <a:rPr lang="ru-RU" dirty="0" smtClean="0"/>
              <a:t> в дозе 0,004 г/кг (разовая доза не должна превышать 0,12 г), </a:t>
            </a:r>
            <a:r>
              <a:rPr lang="ru-RU" dirty="0" err="1" smtClean="0"/>
              <a:t>фенасал</a:t>
            </a:r>
            <a:r>
              <a:rPr lang="ru-RU" dirty="0" smtClean="0"/>
              <a:t> по 0,25 г/кг, </a:t>
            </a:r>
            <a:r>
              <a:rPr lang="ru-RU" dirty="0" err="1" smtClean="0"/>
              <a:t>лопатол</a:t>
            </a:r>
            <a:r>
              <a:rPr lang="ru-RU" dirty="0" smtClean="0"/>
              <a:t> в дозе 0,2 г/кг, </a:t>
            </a:r>
            <a:r>
              <a:rPr lang="ru-RU" dirty="0" err="1" smtClean="0"/>
              <a:t>празиквантел</a:t>
            </a:r>
            <a:r>
              <a:rPr lang="ru-RU" dirty="0" smtClean="0"/>
              <a:t> (</a:t>
            </a:r>
            <a:r>
              <a:rPr lang="ru-RU" dirty="0" err="1" smtClean="0"/>
              <a:t>дронцит</a:t>
            </a:r>
            <a:r>
              <a:rPr lang="ru-RU" dirty="0" smtClean="0"/>
              <a:t>) – по 0,005 г/кг, </a:t>
            </a:r>
            <a:r>
              <a:rPr lang="ru-RU" dirty="0" err="1" smtClean="0"/>
              <a:t>бунамидин</a:t>
            </a:r>
            <a:r>
              <a:rPr lang="ru-RU" dirty="0" smtClean="0"/>
              <a:t> по 0,05 г/кг. Препараты скармливают с небольшим количеством корма.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302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908720"/>
            <a:ext cx="4608512" cy="48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87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Дифиллоботриоз (</a:t>
            </a:r>
            <a:r>
              <a:rPr lang="ru-RU" dirty="0" err="1" smtClean="0"/>
              <a:t>diphyllobothriosis</a:t>
            </a:r>
            <a:r>
              <a:rPr lang="ru-RU" dirty="0" smtClean="0"/>
              <a:t>) – гельминтозное заболевание многих плотоядных (собак, пушных зверей), всеядных свиней и человека, сопровождающееся нарушением функции пищеварительного тракта и общей интоксикацией организма.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82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Заболевание вызывается </a:t>
            </a:r>
            <a:r>
              <a:rPr lang="ru-RU" dirty="0" err="1" smtClean="0"/>
              <a:t>цестодой</a:t>
            </a:r>
            <a:r>
              <a:rPr lang="ru-RU" dirty="0" smtClean="0"/>
              <a:t> </a:t>
            </a:r>
            <a:r>
              <a:rPr lang="ru-RU" dirty="0" err="1" smtClean="0"/>
              <a:t>Diphyllobothrium</a:t>
            </a:r>
            <a:r>
              <a:rPr lang="ru-RU" dirty="0" smtClean="0"/>
              <a:t> </a:t>
            </a:r>
            <a:r>
              <a:rPr lang="ru-RU" dirty="0" err="1" smtClean="0"/>
              <a:t>latum</a:t>
            </a:r>
            <a:r>
              <a:rPr lang="ru-RU" dirty="0" smtClean="0"/>
              <a:t> семейства </a:t>
            </a:r>
            <a:r>
              <a:rPr lang="ru-RU" dirty="0" err="1" smtClean="0"/>
              <a:t>Diphyllobothriidae</a:t>
            </a:r>
            <a:r>
              <a:rPr lang="ru-RU" dirty="0" smtClean="0"/>
              <a:t> из отряда лентецов. Длина цестоды до 10 м. Сколекс имеет две широкие </a:t>
            </a:r>
            <a:r>
              <a:rPr lang="ru-RU" dirty="0" err="1" smtClean="0"/>
              <a:t>ботрии</a:t>
            </a:r>
            <a:r>
              <a:rPr lang="ru-RU" dirty="0" smtClean="0"/>
              <a:t>. Шейка тонкая. Ширина члеников превышает длину. Яичник парный, имеет форму крыльев бабочки. Матка в центре членика имеет вид пигментированного пятна.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30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712879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53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67830"/>
            <a:ext cx="3600399" cy="373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3384376" cy="358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95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Эпизоотология.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. Развитие паразита происходит с участием трех хозяев: дефинитивного (плотоядные, всеядные, человек), промежуточного (веслоногие рачки) и дополнительного (рыба). Заражаются дефинитивные хозяева при поедании рыбы с содержащимися в ее теле инвазионных личинок паразита – </a:t>
            </a:r>
            <a:r>
              <a:rPr lang="ru-RU" dirty="0" err="1" smtClean="0"/>
              <a:t>плероцеркоидов</a:t>
            </a:r>
            <a:r>
              <a:rPr lang="ru-RU" dirty="0" smtClean="0"/>
              <a:t>. Заболевание относится к природно-очаговым.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14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24744"/>
            <a:ext cx="648072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86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Симптомы и течение.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Больные собаки угнетены, резко отстают в росте и развитии. Видимые слизистые оболочки анемичны. Наблюдается извращение аппетита, рвота. Иногда наблюдается расстройство нервной системы (сонливость, припадки, конвульсии и т.д.).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43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Диагноз.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можно поставить по результатам  </a:t>
            </a:r>
            <a:r>
              <a:rPr lang="ru-RU" dirty="0" err="1" smtClean="0"/>
              <a:t>копроскопического</a:t>
            </a:r>
            <a:r>
              <a:rPr lang="ru-RU" dirty="0" smtClean="0"/>
              <a:t> анализа методами Дарлинга или Котельникова и Хренова. При этом обнаруживают яйца размером 0,070 х 0,045 мм, округло-овальной формы, с тонкими оболочками бледно-желтого цвета, с крышечкой на одном из полюсов. Внутри яйца – мелкозернистая масса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724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281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Дифиллоботриоз животных.</vt:lpstr>
      <vt:lpstr>Определение.</vt:lpstr>
      <vt:lpstr>этиология</vt:lpstr>
      <vt:lpstr>Презентация PowerPoint</vt:lpstr>
      <vt:lpstr>Презентация PowerPoint</vt:lpstr>
      <vt:lpstr>Эпизоотология.</vt:lpstr>
      <vt:lpstr>Презентация PowerPoint</vt:lpstr>
      <vt:lpstr>Симптомы и течение.</vt:lpstr>
      <vt:lpstr>Диагноз.</vt:lpstr>
      <vt:lpstr>Лечение.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Дифиллоботриоз животных.</dc:title>
  <dc:creator>Алекс</dc:creator>
  <cp:lastModifiedBy>Алекс</cp:lastModifiedBy>
  <cp:revision>3</cp:revision>
  <dcterms:created xsi:type="dcterms:W3CDTF">2011-03-02T17:51:15Z</dcterms:created>
  <dcterms:modified xsi:type="dcterms:W3CDTF">2011-03-02T18:37:45Z</dcterms:modified>
</cp:coreProperties>
</file>