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4" r:id="rId7"/>
    <p:sldId id="259" r:id="rId8"/>
    <p:sldId id="270" r:id="rId9"/>
    <p:sldId id="288" r:id="rId10"/>
    <p:sldId id="289" r:id="rId11"/>
    <p:sldId id="272" r:id="rId12"/>
    <p:sldId id="290" r:id="rId13"/>
    <p:sldId id="291" r:id="rId14"/>
    <p:sldId id="277" r:id="rId15"/>
    <p:sldId id="276" r:id="rId16"/>
    <p:sldId id="265" r:id="rId17"/>
    <p:sldId id="287" r:id="rId18"/>
    <p:sldId id="292" r:id="rId19"/>
    <p:sldId id="293" r:id="rId20"/>
    <p:sldId id="281" r:id="rId21"/>
    <p:sldId id="282" r:id="rId22"/>
    <p:sldId id="283" r:id="rId23"/>
    <p:sldId id="284" r:id="rId24"/>
    <p:sldId id="294" r:id="rId25"/>
    <p:sldId id="295" r:id="rId26"/>
    <p:sldId id="296" r:id="rId27"/>
    <p:sldId id="28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066D0-F2FF-4CF6-AC41-55B93EADE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2ECC36-3A59-4C38-8519-D227CC920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5CA072-C787-43FB-97D8-BD0D3EC65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1AC6-18EB-4EF9-9EBD-4BDD85C3DC84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298DD2-A956-4ACE-9C41-8F60CEB9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4F1A47-59E2-4788-B5CD-502094DA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959C-1DE4-475F-8786-37D59CE5B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44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F84DF-FFAE-4289-9BCC-2183E497D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F16C1B-BF9B-44F4-AC3D-32ACFC009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868AC3-BB7D-43DE-8BBB-52B6FF144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1AC6-18EB-4EF9-9EBD-4BDD85C3DC84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489993-F0E5-4E21-8279-D723150FF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014073-13C9-4AF7-829B-EEA194BB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959C-1DE4-475F-8786-37D59CE5B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345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37847A7-2BE7-47FF-BEBE-36BEED051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2DBA70-A90D-47AE-A848-1E962A737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6EDB7B-99E8-49EA-8BF0-D12A0958F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1AC6-18EB-4EF9-9EBD-4BDD85C3DC84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274DAA-CE17-4F29-89D2-E513C867C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F1D30A-18E7-4DC3-8711-7FC8284B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959C-1DE4-475F-8786-37D59CE5B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0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7FCD9-50B9-415D-987E-B56FB045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6D34F4-2366-49EF-9BCE-2278DCBAA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DB5CB6-EA7C-45A8-B910-BB4D89BB5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1AC6-18EB-4EF9-9EBD-4BDD85C3DC84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602FD7-A44C-486B-B5A1-E88E51D5C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90FAB9-166F-40F2-BD8C-9149E7E10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959C-1DE4-475F-8786-37D59CE5B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40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A678F-FD06-46A9-88EF-54A96D0C3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059543-714A-4DDF-A27A-263F4732C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8D9D0A-990D-46AA-BAB8-4E7E16D44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1AC6-18EB-4EF9-9EBD-4BDD85C3DC84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2C8716-C0EA-4B27-BEA7-E4F636AA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9631F-29BD-4E96-8DAC-7DD6E5CA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959C-1DE4-475F-8786-37D59CE5B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0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5DC15-22C2-4A00-9F8A-5B459634D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65B2B3-13B2-44AF-AE50-69FB06B6F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CCE360-7285-473D-A560-983C94CA1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947392-38DF-4655-8991-E039735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1AC6-18EB-4EF9-9EBD-4BDD85C3DC84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D3F3DA-89F4-4E54-9138-6BC7BF82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CA0B06-D878-49A6-8863-EC0E4158D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959C-1DE4-475F-8786-37D59CE5B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2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0F335-AB0E-4378-8A45-0FD42D68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BA8D51-227E-4F0B-80FA-A6CF2C641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2FBC42-EE00-4965-A67A-A5B29DE11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436D9C0-39E3-4B82-9702-74DCD105D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DBE1F7-362F-4C79-825E-ADE5970EA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1BE551-B5E8-43B3-9C0C-F7C7D732F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1AC6-18EB-4EF9-9EBD-4BDD85C3DC84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9914C02-FC6C-4EC9-B68C-95341EDEE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344C2C8-B61F-4E18-A8CD-5397D0EC4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959C-1DE4-475F-8786-37D59CE5B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07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482B2-8EBE-41B6-9A17-99DCD90B0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C2E351-0ED8-4DC6-B993-7B8A9649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1AC6-18EB-4EF9-9EBD-4BDD85C3DC84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A534DA-4770-4E5A-825D-0BA2BD0C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9B05DA-7C7D-4E53-89A7-C81542F8D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959C-1DE4-475F-8786-37D59CE5B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31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60DF70B-17EA-4716-974D-96D4772C4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1AC6-18EB-4EF9-9EBD-4BDD85C3DC84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E2821E-A464-4939-924C-CBBAA6538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04815-4B21-4DBA-94E8-5307A940D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959C-1DE4-475F-8786-37D59CE5B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73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E02C3-C4A7-4613-A06C-C70A470C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2939E1-F9A2-42B0-81C3-C4CDBA03A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015AFC-B7B5-4BBA-B178-BA5987D65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CB0D68-41EB-404A-9056-FC1D96D5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1AC6-18EB-4EF9-9EBD-4BDD85C3DC84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AF7082-D34B-43F5-9D18-D2A712E2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4A957B-000C-4F33-9454-BBE2BA6C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959C-1DE4-475F-8786-37D59CE5B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807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855C9-1C3B-4EFB-A981-FA282BD2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A0978C-7776-4CC1-A337-75734C0DF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6C9C2F-FD4D-4FF7-A4C2-F3C9CC5FB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8FA72E-5E84-4FC0-A0C8-9DB36CEA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81AC6-18EB-4EF9-9EBD-4BDD85C3DC84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69137E-8365-4C88-A6DE-2338F0EBA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91EC5D-E52B-47DB-9F5C-27B7C14C0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959C-1DE4-475F-8786-37D59CE5B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31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DA2EA-78DA-4A44-AC24-1928EC2AA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6CCEDA-EB13-4E45-A059-A8D9F076F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2C85D0-4498-4104-A07D-8A4448BE0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81AC6-18EB-4EF9-9EBD-4BDD85C3DC84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674807-84F3-45FB-A2D1-86EF9B414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787580-DF1D-44B1-91EF-D3D68C4F8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2959C-1DE4-475F-8786-37D59CE5B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54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4CE0F7-4149-4C53-B970-0E9992192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94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135607-B330-4108-BED8-692B38E28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39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7379B4-42AD-465E-94E0-7B1D96217B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11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243C83-DC67-4BE9-8FCE-801D3A659E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18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wnloads\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845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BDEA32-E1C8-4CD2-96A7-3953D0C116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9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38C02B-2610-435B-849A-106424CDEA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29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46FB2A-1C1D-4AD4-9AB6-EB832E8C86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87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AF7E10-2216-4679-828C-449C0FB6C9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83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F1B8D9-494D-4AC5-9A7E-268899C217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77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516B3F-DDC4-4905-BF13-4C4657E67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4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0DA7A5-909D-4A63-ADE4-189A72242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98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7EA168-79FF-41B3-8B34-CA01D610DC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99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42D82A-AA32-4118-A089-6F9F06932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69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AEE0F1-4491-4990-BC4F-73068BBDE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05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51C02D-BD2E-4939-B28F-0D2F4028B7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31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9A942A-81D9-4A10-B8F4-9A98748F2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34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8D37F8-3579-4E54-A5CA-3AB841F7F4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8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740749-8389-4767-B8D6-8CE203FF0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63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B471A0-55E1-4F07-9F4D-B762B703C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65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221950-6D06-4C5B-8011-734CAE48C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4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3E076A-FB5E-4F1E-B894-BC4A3CBCC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87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1EBDD4-645B-4189-A2EE-C54157A6D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37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844D38-CAC7-452A-86C6-A2C8719F8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39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11AFFE-D345-411C-A69B-E1B641865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1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1B370A-F334-4468-BECF-9781BA893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31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01AECC-7237-40C0-A3B2-4AEA72F2A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06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0</Words>
  <Application>Microsoft Office PowerPoint</Application>
  <PresentationFormat>Широкоэкранный</PresentationFormat>
  <Paragraphs>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Змитрович Дарья Павловна</dc:creator>
  <cp:lastModifiedBy>Rauan Ibragim</cp:lastModifiedBy>
  <cp:revision>18</cp:revision>
  <dcterms:created xsi:type="dcterms:W3CDTF">2022-11-29T11:52:40Z</dcterms:created>
  <dcterms:modified xsi:type="dcterms:W3CDTF">2023-09-28T08:13:48Z</dcterms:modified>
</cp:coreProperties>
</file>